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309" r:id="rId4"/>
    <p:sldId id="310" r:id="rId5"/>
    <p:sldId id="266" r:id="rId6"/>
    <p:sldId id="311" r:id="rId7"/>
    <p:sldId id="288" r:id="rId8"/>
    <p:sldId id="289" r:id="rId9"/>
    <p:sldId id="290" r:id="rId10"/>
    <p:sldId id="291" r:id="rId11"/>
    <p:sldId id="292" r:id="rId12"/>
    <p:sldId id="312" r:id="rId13"/>
    <p:sldId id="313" r:id="rId14"/>
    <p:sldId id="317" r:id="rId15"/>
    <p:sldId id="318" r:id="rId16"/>
    <p:sldId id="319"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688A8E-69B9-4210-8C59-995BD01BE8AE}">
          <p14:sldIdLst>
            <p14:sldId id="256"/>
          </p14:sldIdLst>
        </p14:section>
        <p14:section name="Untitled Section" id="{A8A3E9B4-03AD-4390-8233-B0E0055E0782}">
          <p14:sldIdLst>
            <p14:sldId id="257"/>
            <p14:sldId id="309"/>
            <p14:sldId id="310"/>
            <p14:sldId id="266"/>
            <p14:sldId id="311"/>
            <p14:sldId id="288"/>
            <p14:sldId id="289"/>
            <p14:sldId id="290"/>
            <p14:sldId id="291"/>
            <p14:sldId id="292"/>
            <p14:sldId id="312"/>
            <p14:sldId id="313"/>
            <p14:sldId id="317"/>
            <p14:sldId id="318"/>
            <p14:sldId id="31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1142"/>
    <a:srgbClr val="13134A"/>
    <a:srgbClr val="020338"/>
    <a:srgbClr val="020329"/>
    <a:srgbClr val="A2780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77899" autoAdjust="0"/>
  </p:normalViewPr>
  <p:slideViewPr>
    <p:cSldViewPr snapToGrid="0" snapToObjects="1">
      <p:cViewPr varScale="1">
        <p:scale>
          <a:sx n="74" d="100"/>
          <a:sy n="74" d="100"/>
        </p:scale>
        <p:origin x="-235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2DD124-889C-4B41-A954-CD42412CFB2B}" type="doc">
      <dgm:prSet loTypeId="urn:microsoft.com/office/officeart/2005/8/layout/default#1" loCatId="list" qsTypeId="urn:microsoft.com/office/officeart/2005/8/quickstyle/simple1" qsCatId="simple" csTypeId="urn:microsoft.com/office/officeart/2005/8/colors/accent0_3" csCatId="mainScheme" phldr="1"/>
      <dgm:spPr/>
      <dgm:t>
        <a:bodyPr/>
        <a:lstStyle/>
        <a:p>
          <a:endParaRPr lang="en-US"/>
        </a:p>
      </dgm:t>
    </dgm:pt>
    <dgm:pt modelId="{06AD3AFB-046C-4851-AE71-09C6D208D8A4}">
      <dgm:prSet custT="1"/>
      <dgm:spPr/>
      <dgm:t>
        <a:bodyPr/>
        <a:lstStyle/>
        <a:p>
          <a:r>
            <a:rPr lang="en-US" sz="2400" b="0" i="0" dirty="0" smtClean="0">
              <a:latin typeface="Times New Roman"/>
              <a:ea typeface="ヒラギノ角ゴ Pro W3" pitchFamily="1" charset="-128"/>
              <a:cs typeface="Times New Roman"/>
            </a:rPr>
            <a:t>Management (DBA, MBA, </a:t>
          </a:r>
          <a:r>
            <a:rPr lang="en-US" sz="2400" b="0" i="0" dirty="0" err="1" smtClean="0">
              <a:latin typeface="Times New Roman"/>
              <a:ea typeface="ヒラギノ角ゴ Pro W3" pitchFamily="1" charset="-128"/>
              <a:cs typeface="Times New Roman"/>
            </a:rPr>
            <a:t>MSc</a:t>
          </a:r>
          <a:r>
            <a:rPr lang="en-US" sz="2400" b="0" i="0" dirty="0" smtClean="0">
              <a:latin typeface="Times New Roman"/>
              <a:ea typeface="ヒラギノ角ゴ Pro W3" pitchFamily="1" charset="-128"/>
              <a:cs typeface="Times New Roman"/>
            </a:rPr>
            <a:t>)</a:t>
          </a:r>
        </a:p>
      </dgm:t>
    </dgm:pt>
    <dgm:pt modelId="{ABDAC94E-A2CF-4C1B-8AB7-AFC8BD36F2A2}" type="parTrans" cxnId="{490290FB-6D55-4B30-A11F-5DB918EB3D63}">
      <dgm:prSet/>
      <dgm:spPr/>
      <dgm:t>
        <a:bodyPr/>
        <a:lstStyle/>
        <a:p>
          <a:endParaRPr lang="en-US"/>
        </a:p>
      </dgm:t>
    </dgm:pt>
    <dgm:pt modelId="{2710E9C9-DD0C-4558-AB07-6A26A46FC16F}" type="sibTrans" cxnId="{490290FB-6D55-4B30-A11F-5DB918EB3D63}">
      <dgm:prSet/>
      <dgm:spPr/>
      <dgm:t>
        <a:bodyPr/>
        <a:lstStyle/>
        <a:p>
          <a:endParaRPr lang="en-US"/>
        </a:p>
      </dgm:t>
    </dgm:pt>
    <dgm:pt modelId="{68E2A80A-AAB9-46B4-9987-656407654F0A}">
      <dgm:prSet custT="1"/>
      <dgm:spPr/>
      <dgm:t>
        <a:bodyPr/>
        <a:lstStyle/>
        <a:p>
          <a:r>
            <a:rPr lang="en-US" sz="2400" b="0" i="0" dirty="0" smtClean="0">
              <a:latin typeface="Times New Roman"/>
              <a:ea typeface="ヒラギノ角ゴ Pro W3" pitchFamily="1" charset="-128"/>
              <a:cs typeface="Times New Roman"/>
            </a:rPr>
            <a:t>Information Technology (MSc)</a:t>
          </a:r>
          <a:endParaRPr lang="en-US" sz="2400" b="0" i="0" dirty="0">
            <a:latin typeface="Times New Roman"/>
            <a:ea typeface="ヒラギノ角ゴ Pro W3" pitchFamily="1" charset="-128"/>
            <a:cs typeface="Times New Roman"/>
          </a:endParaRPr>
        </a:p>
      </dgm:t>
    </dgm:pt>
    <dgm:pt modelId="{EBE09FD3-4BE3-49CA-8CDA-DB31F5F9D614}" type="parTrans" cxnId="{2914E490-81B0-474F-AA1B-34D2A23F0139}">
      <dgm:prSet/>
      <dgm:spPr/>
      <dgm:t>
        <a:bodyPr/>
        <a:lstStyle/>
        <a:p>
          <a:endParaRPr lang="en-US"/>
        </a:p>
      </dgm:t>
    </dgm:pt>
    <dgm:pt modelId="{BC3F69A6-8DC7-4AF7-AE13-EDB1BC03424A}" type="sibTrans" cxnId="{2914E490-81B0-474F-AA1B-34D2A23F0139}">
      <dgm:prSet/>
      <dgm:spPr/>
      <dgm:t>
        <a:bodyPr/>
        <a:lstStyle/>
        <a:p>
          <a:endParaRPr lang="en-US"/>
        </a:p>
      </dgm:t>
    </dgm:pt>
    <dgm:pt modelId="{95917AA6-FE57-4628-A55F-6BB528798595}">
      <dgm:prSet custT="1"/>
      <dgm:spPr/>
      <dgm:t>
        <a:bodyPr/>
        <a:lstStyle/>
        <a:p>
          <a:r>
            <a:rPr lang="en-US" sz="2400" b="0" i="0" dirty="0" smtClean="0">
              <a:latin typeface="Times New Roman"/>
              <a:ea typeface="ヒラギノ角ゴ Pro W3" pitchFamily="1" charset="-128"/>
              <a:cs typeface="Times New Roman"/>
            </a:rPr>
            <a:t>Law </a:t>
          </a:r>
        </a:p>
        <a:p>
          <a:r>
            <a:rPr lang="en-US" sz="2400" b="0" i="0" dirty="0" smtClean="0">
              <a:latin typeface="Times New Roman"/>
              <a:ea typeface="ヒラギノ角ゴ Pro W3" pitchFamily="1" charset="-128"/>
              <a:cs typeface="Times New Roman"/>
            </a:rPr>
            <a:t>(LLM)</a:t>
          </a:r>
        </a:p>
      </dgm:t>
    </dgm:pt>
    <dgm:pt modelId="{8BFDC714-23EC-4758-9121-35E1E16927A4}" type="parTrans" cxnId="{6701F957-870B-4E8F-BC19-B66507AC5532}">
      <dgm:prSet/>
      <dgm:spPr/>
      <dgm:t>
        <a:bodyPr/>
        <a:lstStyle/>
        <a:p>
          <a:endParaRPr lang="en-US"/>
        </a:p>
      </dgm:t>
    </dgm:pt>
    <dgm:pt modelId="{3054756D-82B1-4499-ACBB-F5D183795D81}" type="sibTrans" cxnId="{6701F957-870B-4E8F-BC19-B66507AC5532}">
      <dgm:prSet/>
      <dgm:spPr/>
      <dgm:t>
        <a:bodyPr/>
        <a:lstStyle/>
        <a:p>
          <a:endParaRPr lang="en-US"/>
        </a:p>
      </dgm:t>
    </dgm:pt>
    <dgm:pt modelId="{BEDCBAA7-A11F-4537-99A9-ED6FD14032A4}">
      <dgm:prSet custT="1"/>
      <dgm:spPr/>
      <dgm:t>
        <a:bodyPr/>
        <a:lstStyle/>
        <a:p>
          <a:r>
            <a:rPr lang="en-US" sz="2400" b="0" i="0" dirty="0" smtClean="0">
              <a:latin typeface="Times New Roman"/>
              <a:ea typeface="ヒラギノ角ゴ Pro W3" pitchFamily="1" charset="-128"/>
              <a:cs typeface="Times New Roman"/>
            </a:rPr>
            <a:t>Health </a:t>
          </a:r>
        </a:p>
        <a:p>
          <a:r>
            <a:rPr lang="en-US" sz="2400" b="0" i="0" dirty="0" smtClean="0">
              <a:latin typeface="Times New Roman"/>
              <a:ea typeface="ヒラギノ角ゴ Pro W3" pitchFamily="1" charset="-128"/>
              <a:cs typeface="Times New Roman"/>
            </a:rPr>
            <a:t>(MPH &amp; MSc)</a:t>
          </a:r>
          <a:endParaRPr lang="en-US" sz="2400" b="0" i="0" dirty="0">
            <a:latin typeface="Times New Roman"/>
            <a:ea typeface="ヒラギノ角ゴ Pro W3" pitchFamily="1" charset="-128"/>
            <a:cs typeface="Times New Roman"/>
          </a:endParaRPr>
        </a:p>
      </dgm:t>
    </dgm:pt>
    <dgm:pt modelId="{2267AF24-C9D1-4083-9387-DB0B4F38481D}" type="parTrans" cxnId="{C0650E02-2C57-4484-B43D-9C1E3480D060}">
      <dgm:prSet/>
      <dgm:spPr/>
      <dgm:t>
        <a:bodyPr/>
        <a:lstStyle/>
        <a:p>
          <a:endParaRPr lang="en-US"/>
        </a:p>
      </dgm:t>
    </dgm:pt>
    <dgm:pt modelId="{DB501D1B-3C5E-45C6-AA5A-D87442B9AAA5}" type="sibTrans" cxnId="{C0650E02-2C57-4484-B43D-9C1E3480D060}">
      <dgm:prSet/>
      <dgm:spPr/>
      <dgm:t>
        <a:bodyPr/>
        <a:lstStyle/>
        <a:p>
          <a:endParaRPr lang="en-US"/>
        </a:p>
      </dgm:t>
    </dgm:pt>
    <dgm:pt modelId="{FBDD798D-99F7-4790-81C7-D0B4F0734D11}">
      <dgm:prSet custT="1"/>
      <dgm:spPr/>
      <dgm:t>
        <a:bodyPr/>
        <a:lstStyle/>
        <a:p>
          <a:r>
            <a:rPr lang="en-US" sz="2400" b="0" i="0" dirty="0" smtClean="0">
              <a:latin typeface="Times New Roman"/>
              <a:ea typeface="ヒラギノ角ゴ Pro W3" pitchFamily="1" charset="-128"/>
              <a:cs typeface="Times New Roman"/>
            </a:rPr>
            <a:t>Psychology (</a:t>
          </a:r>
          <a:r>
            <a:rPr lang="en-US" sz="2400" b="0" i="0" dirty="0" err="1" smtClean="0">
              <a:latin typeface="Times New Roman"/>
              <a:ea typeface="ヒラギノ角ゴ Pro W3" pitchFamily="1" charset="-128"/>
              <a:cs typeface="Times New Roman"/>
            </a:rPr>
            <a:t>MSc</a:t>
          </a:r>
          <a:r>
            <a:rPr lang="en-US" sz="2400" b="0" i="0" dirty="0" smtClean="0">
              <a:latin typeface="Times New Roman"/>
              <a:ea typeface="ヒラギノ角ゴ Pro W3" pitchFamily="1" charset="-128"/>
              <a:cs typeface="Times New Roman"/>
            </a:rPr>
            <a:t>)</a:t>
          </a:r>
          <a:endParaRPr lang="en-US" sz="2400" b="0" i="0" dirty="0">
            <a:latin typeface="Times New Roman"/>
            <a:cs typeface="Times New Roman"/>
          </a:endParaRPr>
        </a:p>
      </dgm:t>
    </dgm:pt>
    <dgm:pt modelId="{049DCE56-D368-4F99-B717-3B89010D7CE2}" type="parTrans" cxnId="{BEFF90A9-7453-40B8-86A1-353C963DBF2E}">
      <dgm:prSet/>
      <dgm:spPr/>
      <dgm:t>
        <a:bodyPr/>
        <a:lstStyle/>
        <a:p>
          <a:endParaRPr lang="en-US"/>
        </a:p>
      </dgm:t>
    </dgm:pt>
    <dgm:pt modelId="{55322012-02B2-4D59-81DC-39D94758D8C8}" type="sibTrans" cxnId="{BEFF90A9-7453-40B8-86A1-353C963DBF2E}">
      <dgm:prSet/>
      <dgm:spPr/>
      <dgm:t>
        <a:bodyPr/>
        <a:lstStyle/>
        <a:p>
          <a:endParaRPr lang="en-US"/>
        </a:p>
      </dgm:t>
    </dgm:pt>
    <dgm:pt modelId="{0D1303D7-5937-49AC-8BBE-49623798D470}">
      <dgm:prSet phldrT="[Text]" custT="1"/>
      <dgm:spPr/>
      <dgm:t>
        <a:bodyPr/>
        <a:lstStyle/>
        <a:p>
          <a:r>
            <a:rPr lang="en-US" sz="2400" b="0" i="0" dirty="0" smtClean="0">
              <a:latin typeface="Times New Roman"/>
              <a:ea typeface="ヒラギノ角ゴ Pro W3" pitchFamily="1" charset="-128"/>
              <a:cs typeface="Times New Roman"/>
            </a:rPr>
            <a:t>Education</a:t>
          </a:r>
        </a:p>
        <a:p>
          <a:r>
            <a:rPr lang="en-US" sz="2400" b="0" i="0" dirty="0" smtClean="0">
              <a:latin typeface="Times New Roman"/>
              <a:ea typeface="ヒラギノ角ゴ Pro W3" pitchFamily="1" charset="-128"/>
              <a:cs typeface="Times New Roman"/>
            </a:rPr>
            <a:t> (</a:t>
          </a:r>
          <a:r>
            <a:rPr lang="en-US" sz="2400" b="0" i="0" dirty="0" err="1" smtClean="0">
              <a:latin typeface="Times New Roman"/>
              <a:ea typeface="ヒラギノ角ゴ Pro W3" pitchFamily="1" charset="-128"/>
              <a:cs typeface="Times New Roman"/>
            </a:rPr>
            <a:t>EdD</a:t>
          </a:r>
          <a:r>
            <a:rPr lang="en-US" sz="2400" b="0" i="0" dirty="0" smtClean="0">
              <a:latin typeface="Times New Roman"/>
              <a:ea typeface="ヒラギノ角ゴ Pro W3" pitchFamily="1" charset="-128"/>
              <a:cs typeface="Times New Roman"/>
            </a:rPr>
            <a:t>)</a:t>
          </a:r>
          <a:endParaRPr lang="en-US" sz="2400" b="0" i="0" dirty="0">
            <a:latin typeface="Times New Roman"/>
            <a:cs typeface="Times New Roman"/>
          </a:endParaRPr>
        </a:p>
      </dgm:t>
    </dgm:pt>
    <dgm:pt modelId="{EB1B7A9F-15DE-486C-ACBB-4E6FADC63031}" type="parTrans" cxnId="{3F2A46A4-7847-41DF-BEA8-88FB30DA32BB}">
      <dgm:prSet/>
      <dgm:spPr/>
      <dgm:t>
        <a:bodyPr/>
        <a:lstStyle/>
        <a:p>
          <a:endParaRPr lang="en-US"/>
        </a:p>
      </dgm:t>
    </dgm:pt>
    <dgm:pt modelId="{955A7050-5615-4D12-BAF4-1CF4B83264EE}" type="sibTrans" cxnId="{3F2A46A4-7847-41DF-BEA8-88FB30DA32BB}">
      <dgm:prSet/>
      <dgm:spPr/>
      <dgm:t>
        <a:bodyPr/>
        <a:lstStyle/>
        <a:p>
          <a:endParaRPr lang="en-US"/>
        </a:p>
      </dgm:t>
    </dgm:pt>
    <dgm:pt modelId="{BF54EE94-EE37-49C3-BCCC-694594359E76}" type="pres">
      <dgm:prSet presAssocID="{512DD124-889C-4B41-A954-CD42412CFB2B}" presName="diagram" presStyleCnt="0">
        <dgm:presLayoutVars>
          <dgm:dir/>
          <dgm:resizeHandles val="exact"/>
        </dgm:presLayoutVars>
      </dgm:prSet>
      <dgm:spPr/>
      <dgm:t>
        <a:bodyPr/>
        <a:lstStyle/>
        <a:p>
          <a:endParaRPr lang="en-US"/>
        </a:p>
      </dgm:t>
    </dgm:pt>
    <dgm:pt modelId="{2090127D-415E-476A-86B3-0C8BC6DD0090}" type="pres">
      <dgm:prSet presAssocID="{06AD3AFB-046C-4851-AE71-09C6D208D8A4}" presName="node" presStyleLbl="node1" presStyleIdx="0" presStyleCnt="6">
        <dgm:presLayoutVars>
          <dgm:bulletEnabled val="1"/>
        </dgm:presLayoutVars>
      </dgm:prSet>
      <dgm:spPr/>
      <dgm:t>
        <a:bodyPr/>
        <a:lstStyle/>
        <a:p>
          <a:endParaRPr lang="en-US"/>
        </a:p>
      </dgm:t>
    </dgm:pt>
    <dgm:pt modelId="{C71C449E-637E-4467-A322-2DC00DA70325}" type="pres">
      <dgm:prSet presAssocID="{2710E9C9-DD0C-4558-AB07-6A26A46FC16F}" presName="sibTrans" presStyleCnt="0"/>
      <dgm:spPr/>
      <dgm:t>
        <a:bodyPr/>
        <a:lstStyle/>
        <a:p>
          <a:endParaRPr lang="en-US"/>
        </a:p>
      </dgm:t>
    </dgm:pt>
    <dgm:pt modelId="{D1F49B41-DABC-4F27-A66D-A1B36E0FD1F9}" type="pres">
      <dgm:prSet presAssocID="{68E2A80A-AAB9-46B4-9987-656407654F0A}" presName="node" presStyleLbl="node1" presStyleIdx="1" presStyleCnt="6">
        <dgm:presLayoutVars>
          <dgm:bulletEnabled val="1"/>
        </dgm:presLayoutVars>
      </dgm:prSet>
      <dgm:spPr/>
      <dgm:t>
        <a:bodyPr/>
        <a:lstStyle/>
        <a:p>
          <a:endParaRPr lang="en-US"/>
        </a:p>
      </dgm:t>
    </dgm:pt>
    <dgm:pt modelId="{85F64FA6-DCA0-4116-ABC1-C321212DB38A}" type="pres">
      <dgm:prSet presAssocID="{BC3F69A6-8DC7-4AF7-AE13-EDB1BC03424A}" presName="sibTrans" presStyleCnt="0"/>
      <dgm:spPr/>
      <dgm:t>
        <a:bodyPr/>
        <a:lstStyle/>
        <a:p>
          <a:endParaRPr lang="en-US"/>
        </a:p>
      </dgm:t>
    </dgm:pt>
    <dgm:pt modelId="{5752BB35-4258-487D-8DF6-F045EF937C7A}" type="pres">
      <dgm:prSet presAssocID="{95917AA6-FE57-4628-A55F-6BB528798595}" presName="node" presStyleLbl="node1" presStyleIdx="2" presStyleCnt="6">
        <dgm:presLayoutVars>
          <dgm:bulletEnabled val="1"/>
        </dgm:presLayoutVars>
      </dgm:prSet>
      <dgm:spPr/>
      <dgm:t>
        <a:bodyPr/>
        <a:lstStyle/>
        <a:p>
          <a:endParaRPr lang="en-US"/>
        </a:p>
      </dgm:t>
    </dgm:pt>
    <dgm:pt modelId="{5D1C8F71-5806-4B1C-90EE-336A51475A6B}" type="pres">
      <dgm:prSet presAssocID="{3054756D-82B1-4499-ACBB-F5D183795D81}" presName="sibTrans" presStyleCnt="0"/>
      <dgm:spPr/>
      <dgm:t>
        <a:bodyPr/>
        <a:lstStyle/>
        <a:p>
          <a:endParaRPr lang="en-US"/>
        </a:p>
      </dgm:t>
    </dgm:pt>
    <dgm:pt modelId="{A7662D95-E7C4-4DD2-805B-07E04A891620}" type="pres">
      <dgm:prSet presAssocID="{BEDCBAA7-A11F-4537-99A9-ED6FD14032A4}" presName="node" presStyleLbl="node1" presStyleIdx="3" presStyleCnt="6">
        <dgm:presLayoutVars>
          <dgm:bulletEnabled val="1"/>
        </dgm:presLayoutVars>
      </dgm:prSet>
      <dgm:spPr/>
      <dgm:t>
        <a:bodyPr/>
        <a:lstStyle/>
        <a:p>
          <a:endParaRPr lang="en-US"/>
        </a:p>
      </dgm:t>
    </dgm:pt>
    <dgm:pt modelId="{6824FE16-8C4E-427D-93B9-6082603CCBAB}" type="pres">
      <dgm:prSet presAssocID="{DB501D1B-3C5E-45C6-AA5A-D87442B9AAA5}" presName="sibTrans" presStyleCnt="0"/>
      <dgm:spPr/>
      <dgm:t>
        <a:bodyPr/>
        <a:lstStyle/>
        <a:p>
          <a:endParaRPr lang="en-US"/>
        </a:p>
      </dgm:t>
    </dgm:pt>
    <dgm:pt modelId="{50CE95A7-2598-4D11-BA65-24D023E4890A}" type="pres">
      <dgm:prSet presAssocID="{FBDD798D-99F7-4790-81C7-D0B4F0734D11}" presName="node" presStyleLbl="node1" presStyleIdx="4" presStyleCnt="6">
        <dgm:presLayoutVars>
          <dgm:bulletEnabled val="1"/>
        </dgm:presLayoutVars>
      </dgm:prSet>
      <dgm:spPr/>
      <dgm:t>
        <a:bodyPr/>
        <a:lstStyle/>
        <a:p>
          <a:endParaRPr lang="en-US"/>
        </a:p>
      </dgm:t>
    </dgm:pt>
    <dgm:pt modelId="{47B74202-0003-4834-A92B-12895B173430}" type="pres">
      <dgm:prSet presAssocID="{55322012-02B2-4D59-81DC-39D94758D8C8}" presName="sibTrans" presStyleCnt="0"/>
      <dgm:spPr/>
      <dgm:t>
        <a:bodyPr/>
        <a:lstStyle/>
        <a:p>
          <a:endParaRPr lang="en-US"/>
        </a:p>
      </dgm:t>
    </dgm:pt>
    <dgm:pt modelId="{8002C982-4E80-448A-8ACA-DD5A2BEC6A2E}" type="pres">
      <dgm:prSet presAssocID="{0D1303D7-5937-49AC-8BBE-49623798D470}" presName="node" presStyleLbl="node1" presStyleIdx="5" presStyleCnt="6">
        <dgm:presLayoutVars>
          <dgm:bulletEnabled val="1"/>
        </dgm:presLayoutVars>
      </dgm:prSet>
      <dgm:spPr/>
      <dgm:t>
        <a:bodyPr/>
        <a:lstStyle/>
        <a:p>
          <a:endParaRPr lang="en-US"/>
        </a:p>
      </dgm:t>
    </dgm:pt>
  </dgm:ptLst>
  <dgm:cxnLst>
    <dgm:cxn modelId="{3782DE15-4A49-3C48-BCD7-5B7136046056}" type="presOf" srcId="{BEDCBAA7-A11F-4537-99A9-ED6FD14032A4}" destId="{A7662D95-E7C4-4DD2-805B-07E04A891620}" srcOrd="0" destOrd="0" presId="urn:microsoft.com/office/officeart/2005/8/layout/default#1"/>
    <dgm:cxn modelId="{C0650E02-2C57-4484-B43D-9C1E3480D060}" srcId="{512DD124-889C-4B41-A954-CD42412CFB2B}" destId="{BEDCBAA7-A11F-4537-99A9-ED6FD14032A4}" srcOrd="3" destOrd="0" parTransId="{2267AF24-C9D1-4083-9387-DB0B4F38481D}" sibTransId="{DB501D1B-3C5E-45C6-AA5A-D87442B9AAA5}"/>
    <dgm:cxn modelId="{42C38B20-A58C-EC4C-8535-E6D63E9EE9EE}" type="presOf" srcId="{68E2A80A-AAB9-46B4-9987-656407654F0A}" destId="{D1F49B41-DABC-4F27-A66D-A1B36E0FD1F9}" srcOrd="0" destOrd="0" presId="urn:microsoft.com/office/officeart/2005/8/layout/default#1"/>
    <dgm:cxn modelId="{6701F957-870B-4E8F-BC19-B66507AC5532}" srcId="{512DD124-889C-4B41-A954-CD42412CFB2B}" destId="{95917AA6-FE57-4628-A55F-6BB528798595}" srcOrd="2" destOrd="0" parTransId="{8BFDC714-23EC-4758-9121-35E1E16927A4}" sibTransId="{3054756D-82B1-4499-ACBB-F5D183795D81}"/>
    <dgm:cxn modelId="{9E903D66-185E-AC40-B0F1-17BFE402E767}" type="presOf" srcId="{95917AA6-FE57-4628-A55F-6BB528798595}" destId="{5752BB35-4258-487D-8DF6-F045EF937C7A}" srcOrd="0" destOrd="0" presId="urn:microsoft.com/office/officeart/2005/8/layout/default#1"/>
    <dgm:cxn modelId="{9520CBCB-AFFC-E547-8861-E6D6896B8D82}" type="presOf" srcId="{512DD124-889C-4B41-A954-CD42412CFB2B}" destId="{BF54EE94-EE37-49C3-BCCC-694594359E76}" srcOrd="0" destOrd="0" presId="urn:microsoft.com/office/officeart/2005/8/layout/default#1"/>
    <dgm:cxn modelId="{BEFF90A9-7453-40B8-86A1-353C963DBF2E}" srcId="{512DD124-889C-4B41-A954-CD42412CFB2B}" destId="{FBDD798D-99F7-4790-81C7-D0B4F0734D11}" srcOrd="4" destOrd="0" parTransId="{049DCE56-D368-4F99-B717-3B89010D7CE2}" sibTransId="{55322012-02B2-4D59-81DC-39D94758D8C8}"/>
    <dgm:cxn modelId="{C8AF7F6A-910C-7848-8043-D4E74E1AC87B}" type="presOf" srcId="{06AD3AFB-046C-4851-AE71-09C6D208D8A4}" destId="{2090127D-415E-476A-86B3-0C8BC6DD0090}" srcOrd="0" destOrd="0" presId="urn:microsoft.com/office/officeart/2005/8/layout/default#1"/>
    <dgm:cxn modelId="{2D65D212-CD5B-2B4B-BCF3-35021A7CA83A}" type="presOf" srcId="{0D1303D7-5937-49AC-8BBE-49623798D470}" destId="{8002C982-4E80-448A-8ACA-DD5A2BEC6A2E}" srcOrd="0" destOrd="0" presId="urn:microsoft.com/office/officeart/2005/8/layout/default#1"/>
    <dgm:cxn modelId="{3F2A46A4-7847-41DF-BEA8-88FB30DA32BB}" srcId="{512DD124-889C-4B41-A954-CD42412CFB2B}" destId="{0D1303D7-5937-49AC-8BBE-49623798D470}" srcOrd="5" destOrd="0" parTransId="{EB1B7A9F-15DE-486C-ACBB-4E6FADC63031}" sibTransId="{955A7050-5615-4D12-BAF4-1CF4B83264EE}"/>
    <dgm:cxn modelId="{490290FB-6D55-4B30-A11F-5DB918EB3D63}" srcId="{512DD124-889C-4B41-A954-CD42412CFB2B}" destId="{06AD3AFB-046C-4851-AE71-09C6D208D8A4}" srcOrd="0" destOrd="0" parTransId="{ABDAC94E-A2CF-4C1B-8AB7-AFC8BD36F2A2}" sibTransId="{2710E9C9-DD0C-4558-AB07-6A26A46FC16F}"/>
    <dgm:cxn modelId="{95353A39-3BA9-2240-87E9-265E6AA6F948}" type="presOf" srcId="{FBDD798D-99F7-4790-81C7-D0B4F0734D11}" destId="{50CE95A7-2598-4D11-BA65-24D023E4890A}" srcOrd="0" destOrd="0" presId="urn:microsoft.com/office/officeart/2005/8/layout/default#1"/>
    <dgm:cxn modelId="{2914E490-81B0-474F-AA1B-34D2A23F0139}" srcId="{512DD124-889C-4B41-A954-CD42412CFB2B}" destId="{68E2A80A-AAB9-46B4-9987-656407654F0A}" srcOrd="1" destOrd="0" parTransId="{EBE09FD3-4BE3-49CA-8CDA-DB31F5F9D614}" sibTransId="{BC3F69A6-8DC7-4AF7-AE13-EDB1BC03424A}"/>
    <dgm:cxn modelId="{4A7BEB34-B35E-844F-B890-A7CB2654DF22}" type="presParOf" srcId="{BF54EE94-EE37-49C3-BCCC-694594359E76}" destId="{2090127D-415E-476A-86B3-0C8BC6DD0090}" srcOrd="0" destOrd="0" presId="urn:microsoft.com/office/officeart/2005/8/layout/default#1"/>
    <dgm:cxn modelId="{44862B31-2407-4D43-9E7F-BA2F7736F656}" type="presParOf" srcId="{BF54EE94-EE37-49C3-BCCC-694594359E76}" destId="{C71C449E-637E-4467-A322-2DC00DA70325}" srcOrd="1" destOrd="0" presId="urn:microsoft.com/office/officeart/2005/8/layout/default#1"/>
    <dgm:cxn modelId="{D594D348-D943-514E-93A2-7EEA3A8A85A8}" type="presParOf" srcId="{BF54EE94-EE37-49C3-BCCC-694594359E76}" destId="{D1F49B41-DABC-4F27-A66D-A1B36E0FD1F9}" srcOrd="2" destOrd="0" presId="urn:microsoft.com/office/officeart/2005/8/layout/default#1"/>
    <dgm:cxn modelId="{A57DC012-78E1-9C46-9350-57B1D0A81D1F}" type="presParOf" srcId="{BF54EE94-EE37-49C3-BCCC-694594359E76}" destId="{85F64FA6-DCA0-4116-ABC1-C321212DB38A}" srcOrd="3" destOrd="0" presId="urn:microsoft.com/office/officeart/2005/8/layout/default#1"/>
    <dgm:cxn modelId="{74CEE039-CF44-0147-9D62-7685BF5D4199}" type="presParOf" srcId="{BF54EE94-EE37-49C3-BCCC-694594359E76}" destId="{5752BB35-4258-487D-8DF6-F045EF937C7A}" srcOrd="4" destOrd="0" presId="urn:microsoft.com/office/officeart/2005/8/layout/default#1"/>
    <dgm:cxn modelId="{59E2F1FC-D837-5848-88C2-194EC3479F05}" type="presParOf" srcId="{BF54EE94-EE37-49C3-BCCC-694594359E76}" destId="{5D1C8F71-5806-4B1C-90EE-336A51475A6B}" srcOrd="5" destOrd="0" presId="urn:microsoft.com/office/officeart/2005/8/layout/default#1"/>
    <dgm:cxn modelId="{345286FD-BED9-C14F-A18F-D023883DC899}" type="presParOf" srcId="{BF54EE94-EE37-49C3-BCCC-694594359E76}" destId="{A7662D95-E7C4-4DD2-805B-07E04A891620}" srcOrd="6" destOrd="0" presId="urn:microsoft.com/office/officeart/2005/8/layout/default#1"/>
    <dgm:cxn modelId="{950CAB5E-8262-4542-AAF5-D2B2CA830DA5}" type="presParOf" srcId="{BF54EE94-EE37-49C3-BCCC-694594359E76}" destId="{6824FE16-8C4E-427D-93B9-6082603CCBAB}" srcOrd="7" destOrd="0" presId="urn:microsoft.com/office/officeart/2005/8/layout/default#1"/>
    <dgm:cxn modelId="{737AC761-4152-7548-A9F9-39CF59E156E0}" type="presParOf" srcId="{BF54EE94-EE37-49C3-BCCC-694594359E76}" destId="{50CE95A7-2598-4D11-BA65-24D023E4890A}" srcOrd="8" destOrd="0" presId="urn:microsoft.com/office/officeart/2005/8/layout/default#1"/>
    <dgm:cxn modelId="{6480B249-C66B-9945-9777-50380D6A9945}" type="presParOf" srcId="{BF54EE94-EE37-49C3-BCCC-694594359E76}" destId="{47B74202-0003-4834-A92B-12895B173430}" srcOrd="9" destOrd="0" presId="urn:microsoft.com/office/officeart/2005/8/layout/default#1"/>
    <dgm:cxn modelId="{FCCB67AD-16CB-A342-AAE7-EB0BFDBFED4A}" type="presParOf" srcId="{BF54EE94-EE37-49C3-BCCC-694594359E76}" destId="{8002C982-4E80-448A-8ACA-DD5A2BEC6A2E}" srcOrd="10"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628CF8-C3C0-A44C-BA6B-DA26AC89E546}" type="doc">
      <dgm:prSet loTypeId="urn:microsoft.com/office/officeart/2005/8/layout/pyramid2" loCatId="" qsTypeId="urn:microsoft.com/office/officeart/2005/8/quickstyle/simple4" qsCatId="simple" csTypeId="urn:microsoft.com/office/officeart/2005/8/colors/accent0_3" csCatId="mainScheme" phldr="1"/>
      <dgm:spPr/>
    </dgm:pt>
    <dgm:pt modelId="{E5186384-BCAE-1947-ABEE-DEAB9D74051B}">
      <dgm:prSet phldrT="[Text]"/>
      <dgm:spPr/>
      <dgm:t>
        <a:bodyPr/>
        <a:lstStyle/>
        <a:p>
          <a:r>
            <a:rPr lang="en-GB" dirty="0" smtClean="0">
              <a:latin typeface="+mn-lt"/>
            </a:rPr>
            <a:t>Integrated, holistic approach</a:t>
          </a:r>
          <a:endParaRPr lang="en-US" dirty="0"/>
        </a:p>
      </dgm:t>
    </dgm:pt>
    <dgm:pt modelId="{26A4DE48-39CF-8841-8701-7B83725CC8A7}" type="parTrans" cxnId="{9E960B89-47B0-F14B-A14A-4DC19EA79291}">
      <dgm:prSet/>
      <dgm:spPr/>
      <dgm:t>
        <a:bodyPr/>
        <a:lstStyle/>
        <a:p>
          <a:endParaRPr lang="en-US"/>
        </a:p>
      </dgm:t>
    </dgm:pt>
    <dgm:pt modelId="{1C1478FE-7C85-FB4F-806C-A9910975F6AE}" type="sibTrans" cxnId="{9E960B89-47B0-F14B-A14A-4DC19EA79291}">
      <dgm:prSet/>
      <dgm:spPr/>
      <dgm:t>
        <a:bodyPr/>
        <a:lstStyle/>
        <a:p>
          <a:endParaRPr lang="en-US"/>
        </a:p>
      </dgm:t>
    </dgm:pt>
    <dgm:pt modelId="{B0630E4B-CA97-774C-8165-D6B1828F4E2C}">
      <dgm:prSet phldrT="[Text]"/>
      <dgm:spPr/>
      <dgm:t>
        <a:bodyPr/>
        <a:lstStyle/>
        <a:p>
          <a:r>
            <a:rPr lang="en-GB" dirty="0" smtClean="0">
              <a:latin typeface="+mn-lt"/>
            </a:rPr>
            <a:t>Higher Education in </a:t>
          </a:r>
        </a:p>
        <a:p>
          <a:r>
            <a:rPr lang="en-GB" dirty="0" smtClean="0">
              <a:latin typeface="+mn-lt"/>
            </a:rPr>
            <a:t>global  context </a:t>
          </a:r>
          <a:endParaRPr lang="en-US" dirty="0"/>
        </a:p>
      </dgm:t>
    </dgm:pt>
    <dgm:pt modelId="{9ADA129F-5CB8-254E-AA6E-9DBA27C0E2D8}" type="parTrans" cxnId="{B4B4E206-99AF-2844-8A5C-689CA18075C7}">
      <dgm:prSet/>
      <dgm:spPr/>
      <dgm:t>
        <a:bodyPr/>
        <a:lstStyle/>
        <a:p>
          <a:endParaRPr lang="en-US"/>
        </a:p>
      </dgm:t>
    </dgm:pt>
    <dgm:pt modelId="{EE535D3C-99ED-494E-95C8-CD5FBFE6CA82}" type="sibTrans" cxnId="{B4B4E206-99AF-2844-8A5C-689CA18075C7}">
      <dgm:prSet/>
      <dgm:spPr/>
      <dgm:t>
        <a:bodyPr/>
        <a:lstStyle/>
        <a:p>
          <a:endParaRPr lang="en-US"/>
        </a:p>
      </dgm:t>
    </dgm:pt>
    <dgm:pt modelId="{AD466E57-2165-8049-B9E8-A84AC89A598F}">
      <dgm:prSet phldrT="[Text]"/>
      <dgm:spPr/>
      <dgm:t>
        <a:bodyPr/>
        <a:lstStyle/>
        <a:p>
          <a:r>
            <a:rPr lang="en-GB" dirty="0" smtClean="0">
              <a:latin typeface="+mn-lt"/>
            </a:rPr>
            <a:t>Universities as places of learning and learning institutions</a:t>
          </a:r>
          <a:endParaRPr lang="en-US" dirty="0"/>
        </a:p>
      </dgm:t>
    </dgm:pt>
    <dgm:pt modelId="{C3D3C77B-C54F-5D4E-BBA7-04DFF59A9783}" type="parTrans" cxnId="{654AA2F7-C5D5-5142-88BF-451D53AB6E5A}">
      <dgm:prSet/>
      <dgm:spPr/>
      <dgm:t>
        <a:bodyPr/>
        <a:lstStyle/>
        <a:p>
          <a:endParaRPr lang="en-US"/>
        </a:p>
      </dgm:t>
    </dgm:pt>
    <dgm:pt modelId="{7A207085-59F2-1F46-A96A-82D59A794367}" type="sibTrans" cxnId="{654AA2F7-C5D5-5142-88BF-451D53AB6E5A}">
      <dgm:prSet/>
      <dgm:spPr/>
      <dgm:t>
        <a:bodyPr/>
        <a:lstStyle/>
        <a:p>
          <a:endParaRPr lang="en-US"/>
        </a:p>
      </dgm:t>
    </dgm:pt>
    <dgm:pt modelId="{0302B9BB-CC22-654A-B8F1-A52C804E7241}" type="pres">
      <dgm:prSet presAssocID="{E5628CF8-C3C0-A44C-BA6B-DA26AC89E546}" presName="compositeShape" presStyleCnt="0">
        <dgm:presLayoutVars>
          <dgm:dir/>
          <dgm:resizeHandles/>
        </dgm:presLayoutVars>
      </dgm:prSet>
      <dgm:spPr/>
    </dgm:pt>
    <dgm:pt modelId="{86C7ABC3-38AE-7242-BDAE-D6398BF45F30}" type="pres">
      <dgm:prSet presAssocID="{E5628CF8-C3C0-A44C-BA6B-DA26AC89E546}" presName="pyramid" presStyleLbl="node1" presStyleIdx="0" presStyleCnt="1"/>
      <dgm:spPr/>
    </dgm:pt>
    <dgm:pt modelId="{DCEB751E-21BE-E54C-8F20-48FD58A85EA8}" type="pres">
      <dgm:prSet presAssocID="{E5628CF8-C3C0-A44C-BA6B-DA26AC89E546}" presName="theList" presStyleCnt="0"/>
      <dgm:spPr/>
    </dgm:pt>
    <dgm:pt modelId="{7230F3E6-FA62-EC4A-A76C-E01BB06D2D01}" type="pres">
      <dgm:prSet presAssocID="{E5186384-BCAE-1947-ABEE-DEAB9D74051B}" presName="aNode" presStyleLbl="fgAcc1" presStyleIdx="0" presStyleCnt="3" custScaleX="119977">
        <dgm:presLayoutVars>
          <dgm:bulletEnabled val="1"/>
        </dgm:presLayoutVars>
      </dgm:prSet>
      <dgm:spPr/>
      <dgm:t>
        <a:bodyPr/>
        <a:lstStyle/>
        <a:p>
          <a:endParaRPr lang="en-US"/>
        </a:p>
      </dgm:t>
    </dgm:pt>
    <dgm:pt modelId="{B630DAEB-2AF8-3F45-93FE-3693572B029A}" type="pres">
      <dgm:prSet presAssocID="{E5186384-BCAE-1947-ABEE-DEAB9D74051B}" presName="aSpace" presStyleCnt="0"/>
      <dgm:spPr/>
    </dgm:pt>
    <dgm:pt modelId="{A35AACA7-1E12-7B42-AC68-ADAD919D5B72}" type="pres">
      <dgm:prSet presAssocID="{B0630E4B-CA97-774C-8165-D6B1828F4E2C}" presName="aNode" presStyleLbl="fgAcc1" presStyleIdx="1" presStyleCnt="3" custScaleX="123822">
        <dgm:presLayoutVars>
          <dgm:bulletEnabled val="1"/>
        </dgm:presLayoutVars>
      </dgm:prSet>
      <dgm:spPr/>
      <dgm:t>
        <a:bodyPr/>
        <a:lstStyle/>
        <a:p>
          <a:endParaRPr lang="en-US"/>
        </a:p>
      </dgm:t>
    </dgm:pt>
    <dgm:pt modelId="{61DE2E1A-C17E-F84E-B2E0-55D13445DEEF}" type="pres">
      <dgm:prSet presAssocID="{B0630E4B-CA97-774C-8165-D6B1828F4E2C}" presName="aSpace" presStyleCnt="0"/>
      <dgm:spPr/>
    </dgm:pt>
    <dgm:pt modelId="{220DDE22-967E-104E-8937-FB1C0EB26A88}" type="pres">
      <dgm:prSet presAssocID="{AD466E57-2165-8049-B9E8-A84AC89A598F}" presName="aNode" presStyleLbl="fgAcc1" presStyleIdx="2" presStyleCnt="3" custScaleX="122134">
        <dgm:presLayoutVars>
          <dgm:bulletEnabled val="1"/>
        </dgm:presLayoutVars>
      </dgm:prSet>
      <dgm:spPr/>
      <dgm:t>
        <a:bodyPr/>
        <a:lstStyle/>
        <a:p>
          <a:endParaRPr lang="en-US"/>
        </a:p>
      </dgm:t>
    </dgm:pt>
    <dgm:pt modelId="{B82F8271-0D1E-C24F-8E29-D7BD08ED7597}" type="pres">
      <dgm:prSet presAssocID="{AD466E57-2165-8049-B9E8-A84AC89A598F}" presName="aSpace" presStyleCnt="0"/>
      <dgm:spPr/>
    </dgm:pt>
  </dgm:ptLst>
  <dgm:cxnLst>
    <dgm:cxn modelId="{654AA2F7-C5D5-5142-88BF-451D53AB6E5A}" srcId="{E5628CF8-C3C0-A44C-BA6B-DA26AC89E546}" destId="{AD466E57-2165-8049-B9E8-A84AC89A598F}" srcOrd="2" destOrd="0" parTransId="{C3D3C77B-C54F-5D4E-BBA7-04DFF59A9783}" sibTransId="{7A207085-59F2-1F46-A96A-82D59A794367}"/>
    <dgm:cxn modelId="{9E960B89-47B0-F14B-A14A-4DC19EA79291}" srcId="{E5628CF8-C3C0-A44C-BA6B-DA26AC89E546}" destId="{E5186384-BCAE-1947-ABEE-DEAB9D74051B}" srcOrd="0" destOrd="0" parTransId="{26A4DE48-39CF-8841-8701-7B83725CC8A7}" sibTransId="{1C1478FE-7C85-FB4F-806C-A9910975F6AE}"/>
    <dgm:cxn modelId="{B21121BA-215F-C94B-9F70-6EC5B28BDF4F}" type="presOf" srcId="{E5628CF8-C3C0-A44C-BA6B-DA26AC89E546}" destId="{0302B9BB-CC22-654A-B8F1-A52C804E7241}" srcOrd="0" destOrd="0" presId="urn:microsoft.com/office/officeart/2005/8/layout/pyramid2"/>
    <dgm:cxn modelId="{B06A9E36-601B-DF43-ADFE-2AEDBC6E39B7}" type="presOf" srcId="{E5186384-BCAE-1947-ABEE-DEAB9D74051B}" destId="{7230F3E6-FA62-EC4A-A76C-E01BB06D2D01}" srcOrd="0" destOrd="0" presId="urn:microsoft.com/office/officeart/2005/8/layout/pyramid2"/>
    <dgm:cxn modelId="{592BDEF0-468A-3449-A831-2CEF3F492E54}" type="presOf" srcId="{B0630E4B-CA97-774C-8165-D6B1828F4E2C}" destId="{A35AACA7-1E12-7B42-AC68-ADAD919D5B72}" srcOrd="0" destOrd="0" presId="urn:microsoft.com/office/officeart/2005/8/layout/pyramid2"/>
    <dgm:cxn modelId="{04176BF1-272C-A14D-8F3B-1E088ECE9405}" type="presOf" srcId="{AD466E57-2165-8049-B9E8-A84AC89A598F}" destId="{220DDE22-967E-104E-8937-FB1C0EB26A88}" srcOrd="0" destOrd="0" presId="urn:microsoft.com/office/officeart/2005/8/layout/pyramid2"/>
    <dgm:cxn modelId="{B4B4E206-99AF-2844-8A5C-689CA18075C7}" srcId="{E5628CF8-C3C0-A44C-BA6B-DA26AC89E546}" destId="{B0630E4B-CA97-774C-8165-D6B1828F4E2C}" srcOrd="1" destOrd="0" parTransId="{9ADA129F-5CB8-254E-AA6E-9DBA27C0E2D8}" sibTransId="{EE535D3C-99ED-494E-95C8-CD5FBFE6CA82}"/>
    <dgm:cxn modelId="{DF5C9B13-083F-7546-8063-7388C659B6F4}" type="presParOf" srcId="{0302B9BB-CC22-654A-B8F1-A52C804E7241}" destId="{86C7ABC3-38AE-7242-BDAE-D6398BF45F30}" srcOrd="0" destOrd="0" presId="urn:microsoft.com/office/officeart/2005/8/layout/pyramid2"/>
    <dgm:cxn modelId="{B33AC54A-6CC1-6B48-836A-BC04A0365712}" type="presParOf" srcId="{0302B9BB-CC22-654A-B8F1-A52C804E7241}" destId="{DCEB751E-21BE-E54C-8F20-48FD58A85EA8}" srcOrd="1" destOrd="0" presId="urn:microsoft.com/office/officeart/2005/8/layout/pyramid2"/>
    <dgm:cxn modelId="{431595BA-6534-DC48-BA61-3C49B5F196B2}" type="presParOf" srcId="{DCEB751E-21BE-E54C-8F20-48FD58A85EA8}" destId="{7230F3E6-FA62-EC4A-A76C-E01BB06D2D01}" srcOrd="0" destOrd="0" presId="urn:microsoft.com/office/officeart/2005/8/layout/pyramid2"/>
    <dgm:cxn modelId="{42D1C154-04C4-DA44-91D7-77D2510C93A9}" type="presParOf" srcId="{DCEB751E-21BE-E54C-8F20-48FD58A85EA8}" destId="{B630DAEB-2AF8-3F45-93FE-3693572B029A}" srcOrd="1" destOrd="0" presId="urn:microsoft.com/office/officeart/2005/8/layout/pyramid2"/>
    <dgm:cxn modelId="{D9A17D5C-E819-5D45-8C0E-979D58B84A85}" type="presParOf" srcId="{DCEB751E-21BE-E54C-8F20-48FD58A85EA8}" destId="{A35AACA7-1E12-7B42-AC68-ADAD919D5B72}" srcOrd="2" destOrd="0" presId="urn:microsoft.com/office/officeart/2005/8/layout/pyramid2"/>
    <dgm:cxn modelId="{C96E6BEE-FB22-C645-A969-A334CE35BD52}" type="presParOf" srcId="{DCEB751E-21BE-E54C-8F20-48FD58A85EA8}" destId="{61DE2E1A-C17E-F84E-B2E0-55D13445DEEF}" srcOrd="3" destOrd="0" presId="urn:microsoft.com/office/officeart/2005/8/layout/pyramid2"/>
    <dgm:cxn modelId="{A7D55C00-42BC-C740-8413-273CA6C8378D}" type="presParOf" srcId="{DCEB751E-21BE-E54C-8F20-48FD58A85EA8}" destId="{220DDE22-967E-104E-8937-FB1C0EB26A88}" srcOrd="4" destOrd="0" presId="urn:microsoft.com/office/officeart/2005/8/layout/pyramid2"/>
    <dgm:cxn modelId="{AB0712E2-F301-6049-A84C-0A525CC7A59A}" type="presParOf" srcId="{DCEB751E-21BE-E54C-8F20-48FD58A85EA8}" destId="{B82F8271-0D1E-C24F-8E29-D7BD08ED7597}"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3EACF2-F33C-BA4F-A4C4-EFF72DFF26A2}" type="doc">
      <dgm:prSet loTypeId="urn:microsoft.com/office/officeart/2005/8/layout/cycle2" loCatId="" qsTypeId="urn:microsoft.com/office/officeart/2005/8/quickstyle/simple4" qsCatId="simple" csTypeId="urn:microsoft.com/office/officeart/2005/8/colors/colorful1" csCatId="colorful" phldr="1"/>
      <dgm:spPr/>
      <dgm:t>
        <a:bodyPr/>
        <a:lstStyle/>
        <a:p>
          <a:endParaRPr lang="en-US"/>
        </a:p>
      </dgm:t>
    </dgm:pt>
    <dgm:pt modelId="{C5637E73-82C6-504B-9789-43C756D6BDDE}">
      <dgm:prSet phldrT="[Text]"/>
      <dgm:spPr/>
      <dgm:t>
        <a:bodyPr/>
        <a:lstStyle/>
        <a:p>
          <a:r>
            <a:rPr lang="en-US" dirty="0" smtClean="0">
              <a:solidFill>
                <a:srgbClr val="030437"/>
              </a:solidFill>
            </a:rPr>
            <a:t>Professional Community</a:t>
          </a:r>
          <a:endParaRPr lang="en-US" dirty="0">
            <a:solidFill>
              <a:srgbClr val="030437"/>
            </a:solidFill>
          </a:endParaRPr>
        </a:p>
      </dgm:t>
    </dgm:pt>
    <dgm:pt modelId="{7667C065-77AA-2F4E-9536-7869F7BA7D0B}" type="parTrans" cxnId="{5C9ACD41-8CFC-3846-9C2E-2C36C108BC31}">
      <dgm:prSet/>
      <dgm:spPr/>
      <dgm:t>
        <a:bodyPr/>
        <a:lstStyle/>
        <a:p>
          <a:endParaRPr lang="en-US"/>
        </a:p>
      </dgm:t>
    </dgm:pt>
    <dgm:pt modelId="{05B5E54A-B184-F943-B1E9-C1C1C7C6E848}" type="sibTrans" cxnId="{5C9ACD41-8CFC-3846-9C2E-2C36C108BC31}">
      <dgm:prSet/>
      <dgm:spPr/>
      <dgm:t>
        <a:bodyPr/>
        <a:lstStyle/>
        <a:p>
          <a:endParaRPr lang="en-US"/>
        </a:p>
      </dgm:t>
    </dgm:pt>
    <dgm:pt modelId="{C2798267-68C1-C840-B175-4B7741C172AB}">
      <dgm:prSet phldrT="[Text]"/>
      <dgm:spPr/>
      <dgm:t>
        <a:bodyPr/>
        <a:lstStyle/>
        <a:p>
          <a:r>
            <a:rPr lang="en-US" dirty="0" smtClean="0">
              <a:solidFill>
                <a:srgbClr val="030437"/>
              </a:solidFill>
            </a:rPr>
            <a:t>Campus Community</a:t>
          </a:r>
          <a:endParaRPr lang="en-US" dirty="0">
            <a:solidFill>
              <a:srgbClr val="030437"/>
            </a:solidFill>
          </a:endParaRPr>
        </a:p>
      </dgm:t>
    </dgm:pt>
    <dgm:pt modelId="{6702943B-E827-0948-816E-74138A45EF05}" type="parTrans" cxnId="{FA10D367-F671-0944-ACCE-B2944DB2B547}">
      <dgm:prSet/>
      <dgm:spPr/>
      <dgm:t>
        <a:bodyPr/>
        <a:lstStyle/>
        <a:p>
          <a:endParaRPr lang="en-US"/>
        </a:p>
      </dgm:t>
    </dgm:pt>
    <dgm:pt modelId="{C2EDDF01-BDE2-114D-895E-FAC058E66378}" type="sibTrans" cxnId="{FA10D367-F671-0944-ACCE-B2944DB2B547}">
      <dgm:prSet/>
      <dgm:spPr/>
      <dgm:t>
        <a:bodyPr/>
        <a:lstStyle/>
        <a:p>
          <a:endParaRPr lang="en-US"/>
        </a:p>
      </dgm:t>
    </dgm:pt>
    <dgm:pt modelId="{77267AFC-5324-9647-ABB6-C348E29ADED5}">
      <dgm:prSet phldrT="[Text]"/>
      <dgm:spPr/>
      <dgm:t>
        <a:bodyPr/>
        <a:lstStyle/>
        <a:p>
          <a:r>
            <a:rPr lang="en-US" dirty="0" smtClean="0">
              <a:solidFill>
                <a:srgbClr val="030437"/>
              </a:solidFill>
            </a:rPr>
            <a:t>Faculty Community</a:t>
          </a:r>
          <a:endParaRPr lang="en-US" dirty="0">
            <a:solidFill>
              <a:srgbClr val="030437"/>
            </a:solidFill>
          </a:endParaRPr>
        </a:p>
      </dgm:t>
    </dgm:pt>
    <dgm:pt modelId="{1A6F8B15-29EE-5240-918C-B53536E559A6}" type="parTrans" cxnId="{D134696A-7383-AB46-9D9D-2D0FCC94BF45}">
      <dgm:prSet/>
      <dgm:spPr/>
      <dgm:t>
        <a:bodyPr/>
        <a:lstStyle/>
        <a:p>
          <a:endParaRPr lang="en-US"/>
        </a:p>
      </dgm:t>
    </dgm:pt>
    <dgm:pt modelId="{BEC6E34A-0F05-E144-BDBD-652A5F48E9B2}" type="sibTrans" cxnId="{D134696A-7383-AB46-9D9D-2D0FCC94BF45}">
      <dgm:prSet/>
      <dgm:spPr/>
      <dgm:t>
        <a:bodyPr/>
        <a:lstStyle/>
        <a:p>
          <a:endParaRPr lang="en-US"/>
        </a:p>
      </dgm:t>
    </dgm:pt>
    <dgm:pt modelId="{7B6C628A-6C1B-BC4B-827D-89EFDB9FA107}">
      <dgm:prSet phldrT="[Text]"/>
      <dgm:spPr/>
      <dgm:t>
        <a:bodyPr/>
        <a:lstStyle/>
        <a:p>
          <a:r>
            <a:rPr lang="en-US" dirty="0" smtClean="0">
              <a:solidFill>
                <a:srgbClr val="030437"/>
              </a:solidFill>
            </a:rPr>
            <a:t>Doctoral Community</a:t>
          </a:r>
          <a:endParaRPr lang="en-US" dirty="0">
            <a:solidFill>
              <a:srgbClr val="030437"/>
            </a:solidFill>
          </a:endParaRPr>
        </a:p>
      </dgm:t>
    </dgm:pt>
    <dgm:pt modelId="{DEDBCEEB-8B2C-3A4C-A5F6-938813DCB215}" type="parTrans" cxnId="{299E5061-1753-5846-94D6-C29680030EA3}">
      <dgm:prSet/>
      <dgm:spPr/>
      <dgm:t>
        <a:bodyPr/>
        <a:lstStyle/>
        <a:p>
          <a:endParaRPr lang="en-US"/>
        </a:p>
      </dgm:t>
    </dgm:pt>
    <dgm:pt modelId="{294E687E-7079-A64C-A0C2-ECA77D39D693}" type="sibTrans" cxnId="{299E5061-1753-5846-94D6-C29680030EA3}">
      <dgm:prSet/>
      <dgm:spPr/>
      <dgm:t>
        <a:bodyPr/>
        <a:lstStyle/>
        <a:p>
          <a:endParaRPr lang="en-US"/>
        </a:p>
      </dgm:t>
    </dgm:pt>
    <dgm:pt modelId="{97B7ACDF-19DF-6145-945D-D892168B9E2A}">
      <dgm:prSet phldrT="[Text]"/>
      <dgm:spPr>
        <a:gradFill flip="none" rotWithShape="1">
          <a:gsLst>
            <a:gs pos="0">
              <a:schemeClr val="tx2">
                <a:lumMod val="50000"/>
                <a:lumOff val="50000"/>
              </a:schemeClr>
            </a:gs>
            <a:gs pos="100000">
              <a:srgbClr val="FFFFFF"/>
            </a:gs>
          </a:gsLst>
          <a:lin ang="16200000" scaled="0"/>
          <a:tileRect/>
        </a:gradFill>
      </dgm:spPr>
      <dgm:t>
        <a:bodyPr/>
        <a:lstStyle/>
        <a:p>
          <a:r>
            <a:rPr lang="en-US" dirty="0" smtClean="0">
              <a:solidFill>
                <a:srgbClr val="030437"/>
              </a:solidFill>
            </a:rPr>
            <a:t>Doctoral Alumni Community</a:t>
          </a:r>
          <a:endParaRPr lang="en-US" dirty="0">
            <a:solidFill>
              <a:srgbClr val="030437"/>
            </a:solidFill>
          </a:endParaRPr>
        </a:p>
      </dgm:t>
    </dgm:pt>
    <dgm:pt modelId="{5A526485-A29E-C341-A355-601DF553EC65}" type="parTrans" cxnId="{634CDBC3-1303-374E-8063-DEACF339E227}">
      <dgm:prSet/>
      <dgm:spPr/>
      <dgm:t>
        <a:bodyPr/>
        <a:lstStyle/>
        <a:p>
          <a:endParaRPr lang="en-US"/>
        </a:p>
      </dgm:t>
    </dgm:pt>
    <dgm:pt modelId="{6751C469-A9DB-AF48-AE7A-1D26A1D3F5F8}" type="sibTrans" cxnId="{634CDBC3-1303-374E-8063-DEACF339E227}">
      <dgm:prSet/>
      <dgm:spPr>
        <a:gradFill flip="none" rotWithShape="1">
          <a:gsLst>
            <a:gs pos="0">
              <a:schemeClr val="tx2">
                <a:lumMod val="50000"/>
                <a:lumOff val="50000"/>
              </a:schemeClr>
            </a:gs>
            <a:gs pos="100000">
              <a:srgbClr val="FFFFFF"/>
            </a:gs>
          </a:gsLst>
          <a:lin ang="16200000" scaled="0"/>
          <a:tileRect/>
        </a:gradFill>
      </dgm:spPr>
      <dgm:t>
        <a:bodyPr/>
        <a:lstStyle/>
        <a:p>
          <a:endParaRPr lang="en-US"/>
        </a:p>
      </dgm:t>
    </dgm:pt>
    <dgm:pt modelId="{3B2E8EF2-0D6E-C644-9090-E1859CC787E1}">
      <dgm:prSet/>
      <dgm:spPr/>
      <dgm:t>
        <a:bodyPr/>
        <a:lstStyle/>
        <a:p>
          <a:endParaRPr lang="en-US"/>
        </a:p>
      </dgm:t>
    </dgm:pt>
    <dgm:pt modelId="{2F932C85-C151-6F41-8E40-D46B53AD68DA}" type="parTrans" cxnId="{9DE2DB30-7BB8-EE40-981C-3688B848248D}">
      <dgm:prSet/>
      <dgm:spPr/>
      <dgm:t>
        <a:bodyPr/>
        <a:lstStyle/>
        <a:p>
          <a:endParaRPr lang="en-US"/>
        </a:p>
      </dgm:t>
    </dgm:pt>
    <dgm:pt modelId="{4D840C4B-0BE2-654C-BA01-BF614C7F95BE}" type="sibTrans" cxnId="{9DE2DB30-7BB8-EE40-981C-3688B848248D}">
      <dgm:prSet/>
      <dgm:spPr/>
      <dgm:t>
        <a:bodyPr/>
        <a:lstStyle/>
        <a:p>
          <a:endParaRPr lang="en-US"/>
        </a:p>
      </dgm:t>
    </dgm:pt>
    <dgm:pt modelId="{D30155CB-0A57-344D-BD96-9557766D59E0}" type="pres">
      <dgm:prSet presAssocID="{9A3EACF2-F33C-BA4F-A4C4-EFF72DFF26A2}" presName="cycle" presStyleCnt="0">
        <dgm:presLayoutVars>
          <dgm:dir/>
          <dgm:resizeHandles val="exact"/>
        </dgm:presLayoutVars>
      </dgm:prSet>
      <dgm:spPr/>
      <dgm:t>
        <a:bodyPr/>
        <a:lstStyle/>
        <a:p>
          <a:endParaRPr lang="en-US"/>
        </a:p>
      </dgm:t>
    </dgm:pt>
    <dgm:pt modelId="{D40ABA2A-1151-854C-9867-F96454EEB227}" type="pres">
      <dgm:prSet presAssocID="{C5637E73-82C6-504B-9789-43C756D6BDDE}" presName="node" presStyleLbl="node1" presStyleIdx="0" presStyleCnt="6">
        <dgm:presLayoutVars>
          <dgm:bulletEnabled val="1"/>
        </dgm:presLayoutVars>
      </dgm:prSet>
      <dgm:spPr/>
      <dgm:t>
        <a:bodyPr/>
        <a:lstStyle/>
        <a:p>
          <a:endParaRPr lang="en-US"/>
        </a:p>
      </dgm:t>
    </dgm:pt>
    <dgm:pt modelId="{4A657B97-CEB2-1148-9ADF-4B45B35D4289}" type="pres">
      <dgm:prSet presAssocID="{05B5E54A-B184-F943-B1E9-C1C1C7C6E848}" presName="sibTrans" presStyleLbl="sibTrans2D1" presStyleIdx="0" presStyleCnt="6" custScaleX="107070" custScaleY="44862"/>
      <dgm:spPr>
        <a:prstGeom prst="leftRightArrow">
          <a:avLst/>
        </a:prstGeom>
      </dgm:spPr>
      <dgm:t>
        <a:bodyPr/>
        <a:lstStyle/>
        <a:p>
          <a:endParaRPr lang="en-US"/>
        </a:p>
      </dgm:t>
    </dgm:pt>
    <dgm:pt modelId="{A0226127-9EFF-EF40-912F-0AA9992D741B}" type="pres">
      <dgm:prSet presAssocID="{05B5E54A-B184-F943-B1E9-C1C1C7C6E848}" presName="connectorText" presStyleLbl="sibTrans2D1" presStyleIdx="0" presStyleCnt="6"/>
      <dgm:spPr/>
      <dgm:t>
        <a:bodyPr/>
        <a:lstStyle/>
        <a:p>
          <a:endParaRPr lang="en-US"/>
        </a:p>
      </dgm:t>
    </dgm:pt>
    <dgm:pt modelId="{76C311B6-13A2-564F-AA1A-66ED92AC2DB4}" type="pres">
      <dgm:prSet presAssocID="{C2798267-68C1-C840-B175-4B7741C172AB}" presName="node" presStyleLbl="node1" presStyleIdx="1" presStyleCnt="6">
        <dgm:presLayoutVars>
          <dgm:bulletEnabled val="1"/>
        </dgm:presLayoutVars>
      </dgm:prSet>
      <dgm:spPr/>
      <dgm:t>
        <a:bodyPr/>
        <a:lstStyle/>
        <a:p>
          <a:endParaRPr lang="en-US"/>
        </a:p>
      </dgm:t>
    </dgm:pt>
    <dgm:pt modelId="{9A7E3FA0-76EB-024F-BFD4-9A71642F31B7}" type="pres">
      <dgm:prSet presAssocID="{C2EDDF01-BDE2-114D-895E-FAC058E66378}" presName="sibTrans" presStyleLbl="sibTrans2D1" presStyleIdx="1" presStyleCnt="6" custScaleX="107070" custScaleY="44862"/>
      <dgm:spPr>
        <a:prstGeom prst="leftRightArrow">
          <a:avLst/>
        </a:prstGeom>
      </dgm:spPr>
      <dgm:t>
        <a:bodyPr/>
        <a:lstStyle/>
        <a:p>
          <a:endParaRPr lang="en-US"/>
        </a:p>
      </dgm:t>
    </dgm:pt>
    <dgm:pt modelId="{69B0C19E-FAE6-3142-BA74-CFB09877EB23}" type="pres">
      <dgm:prSet presAssocID="{C2EDDF01-BDE2-114D-895E-FAC058E66378}" presName="connectorText" presStyleLbl="sibTrans2D1" presStyleIdx="1" presStyleCnt="6"/>
      <dgm:spPr/>
      <dgm:t>
        <a:bodyPr/>
        <a:lstStyle/>
        <a:p>
          <a:endParaRPr lang="en-US"/>
        </a:p>
      </dgm:t>
    </dgm:pt>
    <dgm:pt modelId="{841A44FA-B2F0-BF42-97C3-03C6F0888EFA}" type="pres">
      <dgm:prSet presAssocID="{77267AFC-5324-9647-ABB6-C348E29ADED5}" presName="node" presStyleLbl="node1" presStyleIdx="2" presStyleCnt="6">
        <dgm:presLayoutVars>
          <dgm:bulletEnabled val="1"/>
        </dgm:presLayoutVars>
      </dgm:prSet>
      <dgm:spPr/>
      <dgm:t>
        <a:bodyPr/>
        <a:lstStyle/>
        <a:p>
          <a:endParaRPr lang="en-US"/>
        </a:p>
      </dgm:t>
    </dgm:pt>
    <dgm:pt modelId="{808CB19C-4D77-7C43-B7F6-6CD06AA9BEEF}" type="pres">
      <dgm:prSet presAssocID="{BEC6E34A-0F05-E144-BDBD-652A5F48E9B2}" presName="sibTrans" presStyleLbl="sibTrans2D1" presStyleIdx="2" presStyleCnt="6" custScaleX="107070" custScaleY="44862"/>
      <dgm:spPr>
        <a:prstGeom prst="leftRightArrow">
          <a:avLst/>
        </a:prstGeom>
      </dgm:spPr>
      <dgm:t>
        <a:bodyPr/>
        <a:lstStyle/>
        <a:p>
          <a:endParaRPr lang="en-US"/>
        </a:p>
      </dgm:t>
    </dgm:pt>
    <dgm:pt modelId="{09D12349-35FD-6743-AA09-18DF65EAA2A6}" type="pres">
      <dgm:prSet presAssocID="{BEC6E34A-0F05-E144-BDBD-652A5F48E9B2}" presName="connectorText" presStyleLbl="sibTrans2D1" presStyleIdx="2" presStyleCnt="6"/>
      <dgm:spPr/>
      <dgm:t>
        <a:bodyPr/>
        <a:lstStyle/>
        <a:p>
          <a:endParaRPr lang="en-US"/>
        </a:p>
      </dgm:t>
    </dgm:pt>
    <dgm:pt modelId="{08E3DC6A-1C1E-4743-A180-C8354164A5DF}" type="pres">
      <dgm:prSet presAssocID="{7B6C628A-6C1B-BC4B-827D-89EFDB9FA107}" presName="node" presStyleLbl="node1" presStyleIdx="3" presStyleCnt="6">
        <dgm:presLayoutVars>
          <dgm:bulletEnabled val="1"/>
        </dgm:presLayoutVars>
      </dgm:prSet>
      <dgm:spPr/>
      <dgm:t>
        <a:bodyPr/>
        <a:lstStyle/>
        <a:p>
          <a:endParaRPr lang="en-US"/>
        </a:p>
      </dgm:t>
    </dgm:pt>
    <dgm:pt modelId="{B20D23E8-591B-4E4E-96E7-0E788F50EBE2}" type="pres">
      <dgm:prSet presAssocID="{294E687E-7079-A64C-A0C2-ECA77D39D693}" presName="sibTrans" presStyleLbl="sibTrans2D1" presStyleIdx="3" presStyleCnt="6" custScaleX="107070" custScaleY="44862"/>
      <dgm:spPr>
        <a:prstGeom prst="leftRightArrow">
          <a:avLst/>
        </a:prstGeom>
      </dgm:spPr>
      <dgm:t>
        <a:bodyPr/>
        <a:lstStyle/>
        <a:p>
          <a:endParaRPr lang="en-US"/>
        </a:p>
      </dgm:t>
    </dgm:pt>
    <dgm:pt modelId="{61870704-7501-1D44-8E1B-358E4323E66D}" type="pres">
      <dgm:prSet presAssocID="{294E687E-7079-A64C-A0C2-ECA77D39D693}" presName="connectorText" presStyleLbl="sibTrans2D1" presStyleIdx="3" presStyleCnt="6"/>
      <dgm:spPr/>
      <dgm:t>
        <a:bodyPr/>
        <a:lstStyle/>
        <a:p>
          <a:endParaRPr lang="en-US"/>
        </a:p>
      </dgm:t>
    </dgm:pt>
    <dgm:pt modelId="{833D32CF-32E9-FB45-B539-8A7FF0C48ED0}" type="pres">
      <dgm:prSet presAssocID="{3B2E8EF2-0D6E-C644-9090-E1859CC787E1}" presName="node" presStyleLbl="node1" presStyleIdx="4" presStyleCnt="6">
        <dgm:presLayoutVars>
          <dgm:bulletEnabled val="1"/>
        </dgm:presLayoutVars>
      </dgm:prSet>
      <dgm:spPr/>
      <dgm:t>
        <a:bodyPr/>
        <a:lstStyle/>
        <a:p>
          <a:endParaRPr lang="en-US"/>
        </a:p>
      </dgm:t>
    </dgm:pt>
    <dgm:pt modelId="{20E0059E-6382-304C-AFBE-864626272FA7}" type="pres">
      <dgm:prSet presAssocID="{4D840C4B-0BE2-654C-BA01-BF614C7F95BE}" presName="sibTrans" presStyleLbl="sibTrans2D1" presStyleIdx="4" presStyleCnt="6" custScaleX="107070" custScaleY="44862"/>
      <dgm:spPr>
        <a:prstGeom prst="leftRightArrow">
          <a:avLst/>
        </a:prstGeom>
      </dgm:spPr>
      <dgm:t>
        <a:bodyPr/>
        <a:lstStyle/>
        <a:p>
          <a:endParaRPr lang="en-US"/>
        </a:p>
      </dgm:t>
    </dgm:pt>
    <dgm:pt modelId="{8E60433C-C747-2145-8EB6-974C7CDE6AE1}" type="pres">
      <dgm:prSet presAssocID="{4D840C4B-0BE2-654C-BA01-BF614C7F95BE}" presName="connectorText" presStyleLbl="sibTrans2D1" presStyleIdx="4" presStyleCnt="6"/>
      <dgm:spPr/>
      <dgm:t>
        <a:bodyPr/>
        <a:lstStyle/>
        <a:p>
          <a:endParaRPr lang="en-US"/>
        </a:p>
      </dgm:t>
    </dgm:pt>
    <dgm:pt modelId="{56C3C72D-7904-C440-83A9-8C928D3406D3}" type="pres">
      <dgm:prSet presAssocID="{97B7ACDF-19DF-6145-945D-D892168B9E2A}" presName="node" presStyleLbl="node1" presStyleIdx="5" presStyleCnt="6">
        <dgm:presLayoutVars>
          <dgm:bulletEnabled val="1"/>
        </dgm:presLayoutVars>
      </dgm:prSet>
      <dgm:spPr/>
      <dgm:t>
        <a:bodyPr/>
        <a:lstStyle/>
        <a:p>
          <a:endParaRPr lang="en-US"/>
        </a:p>
      </dgm:t>
    </dgm:pt>
    <dgm:pt modelId="{7EA7C312-0D7E-E44B-8BC7-525F6AECA367}" type="pres">
      <dgm:prSet presAssocID="{6751C469-A9DB-AF48-AE7A-1D26A1D3F5F8}" presName="sibTrans" presStyleLbl="sibTrans2D1" presStyleIdx="5" presStyleCnt="6" custScaleX="107553" custScaleY="44855"/>
      <dgm:spPr>
        <a:prstGeom prst="leftRightArrow">
          <a:avLst/>
        </a:prstGeom>
      </dgm:spPr>
      <dgm:t>
        <a:bodyPr/>
        <a:lstStyle/>
        <a:p>
          <a:endParaRPr lang="en-US"/>
        </a:p>
      </dgm:t>
    </dgm:pt>
    <dgm:pt modelId="{B6EF57C5-68FF-A74B-8EB7-A763E7AB68E9}" type="pres">
      <dgm:prSet presAssocID="{6751C469-A9DB-AF48-AE7A-1D26A1D3F5F8}" presName="connectorText" presStyleLbl="sibTrans2D1" presStyleIdx="5" presStyleCnt="6"/>
      <dgm:spPr/>
      <dgm:t>
        <a:bodyPr/>
        <a:lstStyle/>
        <a:p>
          <a:endParaRPr lang="en-US"/>
        </a:p>
      </dgm:t>
    </dgm:pt>
  </dgm:ptLst>
  <dgm:cxnLst>
    <dgm:cxn modelId="{D134696A-7383-AB46-9D9D-2D0FCC94BF45}" srcId="{9A3EACF2-F33C-BA4F-A4C4-EFF72DFF26A2}" destId="{77267AFC-5324-9647-ABB6-C348E29ADED5}" srcOrd="2" destOrd="0" parTransId="{1A6F8B15-29EE-5240-918C-B53536E559A6}" sibTransId="{BEC6E34A-0F05-E144-BDBD-652A5F48E9B2}"/>
    <dgm:cxn modelId="{32245171-0892-BF43-B4CC-D4A3F62C66BC}" type="presOf" srcId="{C2798267-68C1-C840-B175-4B7741C172AB}" destId="{76C311B6-13A2-564F-AA1A-66ED92AC2DB4}" srcOrd="0" destOrd="0" presId="urn:microsoft.com/office/officeart/2005/8/layout/cycle2"/>
    <dgm:cxn modelId="{F284A91F-F808-6A4D-90B5-F26C7A729092}" type="presOf" srcId="{05B5E54A-B184-F943-B1E9-C1C1C7C6E848}" destId="{A0226127-9EFF-EF40-912F-0AA9992D741B}" srcOrd="1" destOrd="0" presId="urn:microsoft.com/office/officeart/2005/8/layout/cycle2"/>
    <dgm:cxn modelId="{9DE2DB30-7BB8-EE40-981C-3688B848248D}" srcId="{9A3EACF2-F33C-BA4F-A4C4-EFF72DFF26A2}" destId="{3B2E8EF2-0D6E-C644-9090-E1859CC787E1}" srcOrd="4" destOrd="0" parTransId="{2F932C85-C151-6F41-8E40-D46B53AD68DA}" sibTransId="{4D840C4B-0BE2-654C-BA01-BF614C7F95BE}"/>
    <dgm:cxn modelId="{FA10D367-F671-0944-ACCE-B2944DB2B547}" srcId="{9A3EACF2-F33C-BA4F-A4C4-EFF72DFF26A2}" destId="{C2798267-68C1-C840-B175-4B7741C172AB}" srcOrd="1" destOrd="0" parTransId="{6702943B-E827-0948-816E-74138A45EF05}" sibTransId="{C2EDDF01-BDE2-114D-895E-FAC058E66378}"/>
    <dgm:cxn modelId="{2BD08A7A-FBB2-C54C-B761-C914D65616AB}" type="presOf" srcId="{6751C469-A9DB-AF48-AE7A-1D26A1D3F5F8}" destId="{7EA7C312-0D7E-E44B-8BC7-525F6AECA367}" srcOrd="0" destOrd="0" presId="urn:microsoft.com/office/officeart/2005/8/layout/cycle2"/>
    <dgm:cxn modelId="{3E533F88-404B-E940-A303-22824C28777B}" type="presOf" srcId="{C2EDDF01-BDE2-114D-895E-FAC058E66378}" destId="{9A7E3FA0-76EB-024F-BFD4-9A71642F31B7}" srcOrd="0" destOrd="0" presId="urn:microsoft.com/office/officeart/2005/8/layout/cycle2"/>
    <dgm:cxn modelId="{39B0F849-7741-AA47-994A-218791D20975}" type="presOf" srcId="{9A3EACF2-F33C-BA4F-A4C4-EFF72DFF26A2}" destId="{D30155CB-0A57-344D-BD96-9557766D59E0}" srcOrd="0" destOrd="0" presId="urn:microsoft.com/office/officeart/2005/8/layout/cycle2"/>
    <dgm:cxn modelId="{73E06414-D28A-6747-8D26-2420B6FC95C0}" type="presOf" srcId="{4D840C4B-0BE2-654C-BA01-BF614C7F95BE}" destId="{20E0059E-6382-304C-AFBE-864626272FA7}" srcOrd="0" destOrd="0" presId="urn:microsoft.com/office/officeart/2005/8/layout/cycle2"/>
    <dgm:cxn modelId="{93EB8917-24C4-8C4D-8220-8FB206DEE3DD}" type="presOf" srcId="{294E687E-7079-A64C-A0C2-ECA77D39D693}" destId="{61870704-7501-1D44-8E1B-358E4323E66D}" srcOrd="1" destOrd="0" presId="urn:microsoft.com/office/officeart/2005/8/layout/cycle2"/>
    <dgm:cxn modelId="{6CFA7F2C-9A5A-8B4E-8434-9AD19CB78984}" type="presOf" srcId="{4D840C4B-0BE2-654C-BA01-BF614C7F95BE}" destId="{8E60433C-C747-2145-8EB6-974C7CDE6AE1}" srcOrd="1" destOrd="0" presId="urn:microsoft.com/office/officeart/2005/8/layout/cycle2"/>
    <dgm:cxn modelId="{F32C7289-955B-CF4F-85D1-7478282A7266}" type="presOf" srcId="{BEC6E34A-0F05-E144-BDBD-652A5F48E9B2}" destId="{808CB19C-4D77-7C43-B7F6-6CD06AA9BEEF}" srcOrd="0" destOrd="0" presId="urn:microsoft.com/office/officeart/2005/8/layout/cycle2"/>
    <dgm:cxn modelId="{7F7AE656-12E8-FD4C-BC3F-5D55C561E773}" type="presOf" srcId="{C2EDDF01-BDE2-114D-895E-FAC058E66378}" destId="{69B0C19E-FAE6-3142-BA74-CFB09877EB23}" srcOrd="1" destOrd="0" presId="urn:microsoft.com/office/officeart/2005/8/layout/cycle2"/>
    <dgm:cxn modelId="{79B464AD-A888-4444-AB55-E8CECEC875EE}" type="presOf" srcId="{77267AFC-5324-9647-ABB6-C348E29ADED5}" destId="{841A44FA-B2F0-BF42-97C3-03C6F0888EFA}" srcOrd="0" destOrd="0" presId="urn:microsoft.com/office/officeart/2005/8/layout/cycle2"/>
    <dgm:cxn modelId="{634CDBC3-1303-374E-8063-DEACF339E227}" srcId="{9A3EACF2-F33C-BA4F-A4C4-EFF72DFF26A2}" destId="{97B7ACDF-19DF-6145-945D-D892168B9E2A}" srcOrd="5" destOrd="0" parTransId="{5A526485-A29E-C341-A355-601DF553EC65}" sibTransId="{6751C469-A9DB-AF48-AE7A-1D26A1D3F5F8}"/>
    <dgm:cxn modelId="{7F4F70FE-3D02-2143-BB9A-A65B3DD0BBED}" type="presOf" srcId="{6751C469-A9DB-AF48-AE7A-1D26A1D3F5F8}" destId="{B6EF57C5-68FF-A74B-8EB7-A763E7AB68E9}" srcOrd="1" destOrd="0" presId="urn:microsoft.com/office/officeart/2005/8/layout/cycle2"/>
    <dgm:cxn modelId="{7654B6A6-F984-FF48-BD56-C79DB0203289}" type="presOf" srcId="{3B2E8EF2-0D6E-C644-9090-E1859CC787E1}" destId="{833D32CF-32E9-FB45-B539-8A7FF0C48ED0}" srcOrd="0" destOrd="0" presId="urn:microsoft.com/office/officeart/2005/8/layout/cycle2"/>
    <dgm:cxn modelId="{4E5235AC-8571-A747-8B40-7A74EDBE0363}" type="presOf" srcId="{97B7ACDF-19DF-6145-945D-D892168B9E2A}" destId="{56C3C72D-7904-C440-83A9-8C928D3406D3}" srcOrd="0" destOrd="0" presId="urn:microsoft.com/office/officeart/2005/8/layout/cycle2"/>
    <dgm:cxn modelId="{5C9ACD41-8CFC-3846-9C2E-2C36C108BC31}" srcId="{9A3EACF2-F33C-BA4F-A4C4-EFF72DFF26A2}" destId="{C5637E73-82C6-504B-9789-43C756D6BDDE}" srcOrd="0" destOrd="0" parTransId="{7667C065-77AA-2F4E-9536-7869F7BA7D0B}" sibTransId="{05B5E54A-B184-F943-B1E9-C1C1C7C6E848}"/>
    <dgm:cxn modelId="{FBE83082-7579-E941-B58A-5D8735D61F4E}" type="presOf" srcId="{05B5E54A-B184-F943-B1E9-C1C1C7C6E848}" destId="{4A657B97-CEB2-1148-9ADF-4B45B35D4289}" srcOrd="0" destOrd="0" presId="urn:microsoft.com/office/officeart/2005/8/layout/cycle2"/>
    <dgm:cxn modelId="{A4F9B301-FEE2-164A-90F6-BAC1AAD7E6F3}" type="presOf" srcId="{294E687E-7079-A64C-A0C2-ECA77D39D693}" destId="{B20D23E8-591B-4E4E-96E7-0E788F50EBE2}" srcOrd="0" destOrd="0" presId="urn:microsoft.com/office/officeart/2005/8/layout/cycle2"/>
    <dgm:cxn modelId="{D8A462E3-0461-4244-A2D1-7F8F913438B4}" type="presOf" srcId="{7B6C628A-6C1B-BC4B-827D-89EFDB9FA107}" destId="{08E3DC6A-1C1E-4743-A180-C8354164A5DF}" srcOrd="0" destOrd="0" presId="urn:microsoft.com/office/officeart/2005/8/layout/cycle2"/>
    <dgm:cxn modelId="{8191E4EF-F67B-6D44-B241-62F23A1DF1A5}" type="presOf" srcId="{BEC6E34A-0F05-E144-BDBD-652A5F48E9B2}" destId="{09D12349-35FD-6743-AA09-18DF65EAA2A6}" srcOrd="1" destOrd="0" presId="urn:microsoft.com/office/officeart/2005/8/layout/cycle2"/>
    <dgm:cxn modelId="{4FC5FA79-E1E6-7141-B6AC-60187C0F0A2B}" type="presOf" srcId="{C5637E73-82C6-504B-9789-43C756D6BDDE}" destId="{D40ABA2A-1151-854C-9867-F96454EEB227}" srcOrd="0" destOrd="0" presId="urn:microsoft.com/office/officeart/2005/8/layout/cycle2"/>
    <dgm:cxn modelId="{299E5061-1753-5846-94D6-C29680030EA3}" srcId="{9A3EACF2-F33C-BA4F-A4C4-EFF72DFF26A2}" destId="{7B6C628A-6C1B-BC4B-827D-89EFDB9FA107}" srcOrd="3" destOrd="0" parTransId="{DEDBCEEB-8B2C-3A4C-A5F6-938813DCB215}" sibTransId="{294E687E-7079-A64C-A0C2-ECA77D39D693}"/>
    <dgm:cxn modelId="{6787A3DD-D091-7743-AB52-D472A2F41148}" type="presParOf" srcId="{D30155CB-0A57-344D-BD96-9557766D59E0}" destId="{D40ABA2A-1151-854C-9867-F96454EEB227}" srcOrd="0" destOrd="0" presId="urn:microsoft.com/office/officeart/2005/8/layout/cycle2"/>
    <dgm:cxn modelId="{5EAEDB07-6097-2743-B004-04940D0BE7E0}" type="presParOf" srcId="{D30155CB-0A57-344D-BD96-9557766D59E0}" destId="{4A657B97-CEB2-1148-9ADF-4B45B35D4289}" srcOrd="1" destOrd="0" presId="urn:microsoft.com/office/officeart/2005/8/layout/cycle2"/>
    <dgm:cxn modelId="{B6383A49-0172-964D-BE4C-32A1D058CDC0}" type="presParOf" srcId="{4A657B97-CEB2-1148-9ADF-4B45B35D4289}" destId="{A0226127-9EFF-EF40-912F-0AA9992D741B}" srcOrd="0" destOrd="0" presId="urn:microsoft.com/office/officeart/2005/8/layout/cycle2"/>
    <dgm:cxn modelId="{20E048EA-6DA8-3047-9762-3FD01DF010DD}" type="presParOf" srcId="{D30155CB-0A57-344D-BD96-9557766D59E0}" destId="{76C311B6-13A2-564F-AA1A-66ED92AC2DB4}" srcOrd="2" destOrd="0" presId="urn:microsoft.com/office/officeart/2005/8/layout/cycle2"/>
    <dgm:cxn modelId="{7E9ED60F-2DA4-D947-B275-3198A7756714}" type="presParOf" srcId="{D30155CB-0A57-344D-BD96-9557766D59E0}" destId="{9A7E3FA0-76EB-024F-BFD4-9A71642F31B7}" srcOrd="3" destOrd="0" presId="urn:microsoft.com/office/officeart/2005/8/layout/cycle2"/>
    <dgm:cxn modelId="{A4B6D884-BF35-D54C-B2CC-7DE18D610E65}" type="presParOf" srcId="{9A7E3FA0-76EB-024F-BFD4-9A71642F31B7}" destId="{69B0C19E-FAE6-3142-BA74-CFB09877EB23}" srcOrd="0" destOrd="0" presId="urn:microsoft.com/office/officeart/2005/8/layout/cycle2"/>
    <dgm:cxn modelId="{6A4D429E-943A-EB4B-80FA-11E03C998AE7}" type="presParOf" srcId="{D30155CB-0A57-344D-BD96-9557766D59E0}" destId="{841A44FA-B2F0-BF42-97C3-03C6F0888EFA}" srcOrd="4" destOrd="0" presId="urn:microsoft.com/office/officeart/2005/8/layout/cycle2"/>
    <dgm:cxn modelId="{705EAC24-8E1D-8641-BF4C-95D7FADD3AB1}" type="presParOf" srcId="{D30155CB-0A57-344D-BD96-9557766D59E0}" destId="{808CB19C-4D77-7C43-B7F6-6CD06AA9BEEF}" srcOrd="5" destOrd="0" presId="urn:microsoft.com/office/officeart/2005/8/layout/cycle2"/>
    <dgm:cxn modelId="{48054E08-B9CF-A74A-93C1-F9090D51581B}" type="presParOf" srcId="{808CB19C-4D77-7C43-B7F6-6CD06AA9BEEF}" destId="{09D12349-35FD-6743-AA09-18DF65EAA2A6}" srcOrd="0" destOrd="0" presId="urn:microsoft.com/office/officeart/2005/8/layout/cycle2"/>
    <dgm:cxn modelId="{01C1FBDF-919F-6F40-9EA2-428C2C93A569}" type="presParOf" srcId="{D30155CB-0A57-344D-BD96-9557766D59E0}" destId="{08E3DC6A-1C1E-4743-A180-C8354164A5DF}" srcOrd="6" destOrd="0" presId="urn:microsoft.com/office/officeart/2005/8/layout/cycle2"/>
    <dgm:cxn modelId="{08C114A1-9C80-6743-852D-DEA229021625}" type="presParOf" srcId="{D30155CB-0A57-344D-BD96-9557766D59E0}" destId="{B20D23E8-591B-4E4E-96E7-0E788F50EBE2}" srcOrd="7" destOrd="0" presId="urn:microsoft.com/office/officeart/2005/8/layout/cycle2"/>
    <dgm:cxn modelId="{CDBFB371-E10E-0947-9421-D6171B28DFD4}" type="presParOf" srcId="{B20D23E8-591B-4E4E-96E7-0E788F50EBE2}" destId="{61870704-7501-1D44-8E1B-358E4323E66D}" srcOrd="0" destOrd="0" presId="urn:microsoft.com/office/officeart/2005/8/layout/cycle2"/>
    <dgm:cxn modelId="{E6E79789-B8D1-7F4C-A852-A34679778DEE}" type="presParOf" srcId="{D30155CB-0A57-344D-BD96-9557766D59E0}" destId="{833D32CF-32E9-FB45-B539-8A7FF0C48ED0}" srcOrd="8" destOrd="0" presId="urn:microsoft.com/office/officeart/2005/8/layout/cycle2"/>
    <dgm:cxn modelId="{067067E8-1FAA-2C42-9E30-9887EAC005BA}" type="presParOf" srcId="{D30155CB-0A57-344D-BD96-9557766D59E0}" destId="{20E0059E-6382-304C-AFBE-864626272FA7}" srcOrd="9" destOrd="0" presId="urn:microsoft.com/office/officeart/2005/8/layout/cycle2"/>
    <dgm:cxn modelId="{1BF89DD8-171C-0649-B0F3-818B7BE65679}" type="presParOf" srcId="{20E0059E-6382-304C-AFBE-864626272FA7}" destId="{8E60433C-C747-2145-8EB6-974C7CDE6AE1}" srcOrd="0" destOrd="0" presId="urn:microsoft.com/office/officeart/2005/8/layout/cycle2"/>
    <dgm:cxn modelId="{04BF43AF-6843-8C48-9E67-F3F0C40303F9}" type="presParOf" srcId="{D30155CB-0A57-344D-BD96-9557766D59E0}" destId="{56C3C72D-7904-C440-83A9-8C928D3406D3}" srcOrd="10" destOrd="0" presId="urn:microsoft.com/office/officeart/2005/8/layout/cycle2"/>
    <dgm:cxn modelId="{7AAB9C92-D31A-F541-8564-1229FAD8AE49}" type="presParOf" srcId="{D30155CB-0A57-344D-BD96-9557766D59E0}" destId="{7EA7C312-0D7E-E44B-8BC7-525F6AECA367}" srcOrd="11" destOrd="0" presId="urn:microsoft.com/office/officeart/2005/8/layout/cycle2"/>
    <dgm:cxn modelId="{B6828902-BEF1-0749-B063-373A1014AC3D}" type="presParOf" srcId="{7EA7C312-0D7E-E44B-8BC7-525F6AECA367}" destId="{B6EF57C5-68FF-A74B-8EB7-A763E7AB68E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8A297A-AE60-5343-B9A1-5303F5C6434F}" type="doc">
      <dgm:prSet loTypeId="urn:microsoft.com/office/officeart/2005/8/layout/pyramid4" loCatId="" qsTypeId="urn:microsoft.com/office/officeart/2005/8/quickstyle/simple4" qsCatId="simple" csTypeId="urn:microsoft.com/office/officeart/2005/8/colors/colorful3" csCatId="colorful" phldr="1"/>
      <dgm:spPr/>
      <dgm:t>
        <a:bodyPr/>
        <a:lstStyle/>
        <a:p>
          <a:endParaRPr lang="en-US"/>
        </a:p>
      </dgm:t>
    </dgm:pt>
    <dgm:pt modelId="{0F1540D6-2449-D64B-82B7-23AA0B50D74C}">
      <dgm:prSet phldrT="[Text]" custT="1"/>
      <dgm:spPr/>
      <dgm:t>
        <a:bodyPr/>
        <a:lstStyle/>
        <a:p>
          <a:endParaRPr lang="en-US" sz="1800" b="1" dirty="0" smtClean="0">
            <a:solidFill>
              <a:srgbClr val="030437"/>
            </a:solidFill>
          </a:endParaRPr>
        </a:p>
        <a:p>
          <a:endParaRPr lang="en-US" sz="1800" b="1" dirty="0" smtClean="0">
            <a:solidFill>
              <a:srgbClr val="030437"/>
            </a:solidFill>
          </a:endParaRPr>
        </a:p>
        <a:p>
          <a:r>
            <a:rPr lang="en-US" sz="1700" b="1" dirty="0" smtClean="0">
              <a:solidFill>
                <a:srgbClr val="030437"/>
              </a:solidFill>
            </a:rPr>
            <a:t>Journey within Community</a:t>
          </a:r>
        </a:p>
        <a:p>
          <a:endParaRPr lang="en-US" sz="1700" b="1" dirty="0" smtClean="0">
            <a:solidFill>
              <a:srgbClr val="030437"/>
            </a:solidFill>
          </a:endParaRPr>
        </a:p>
        <a:p>
          <a:endParaRPr lang="en-US" sz="1700" b="1" dirty="0" smtClean="0">
            <a:solidFill>
              <a:srgbClr val="030437"/>
            </a:solidFill>
          </a:endParaRPr>
        </a:p>
        <a:p>
          <a:endParaRPr lang="en-US" sz="1800" dirty="0" smtClean="0">
            <a:solidFill>
              <a:srgbClr val="030437"/>
            </a:solidFill>
          </a:endParaRPr>
        </a:p>
        <a:p>
          <a:endParaRPr lang="en-US" sz="1800" dirty="0" smtClean="0">
            <a:solidFill>
              <a:srgbClr val="030437"/>
            </a:solidFill>
          </a:endParaRPr>
        </a:p>
        <a:p>
          <a:endParaRPr lang="en-US" sz="1800" dirty="0" smtClean="0">
            <a:solidFill>
              <a:srgbClr val="030437"/>
            </a:solidFill>
          </a:endParaRPr>
        </a:p>
        <a:p>
          <a:r>
            <a:rPr lang="en-US" sz="1800" dirty="0" smtClean="0">
              <a:solidFill>
                <a:srgbClr val="030437"/>
              </a:solidFill>
            </a:rPr>
            <a:t> </a:t>
          </a:r>
          <a:endParaRPr lang="en-US" sz="1800" dirty="0">
            <a:solidFill>
              <a:srgbClr val="030437"/>
            </a:solidFill>
          </a:endParaRPr>
        </a:p>
      </dgm:t>
    </dgm:pt>
    <dgm:pt modelId="{729873DD-2DAB-E845-B012-065AEB7A8048}" type="parTrans" cxnId="{A58D655D-3265-5C46-85E5-7F03AF5E327B}">
      <dgm:prSet/>
      <dgm:spPr/>
      <dgm:t>
        <a:bodyPr/>
        <a:lstStyle/>
        <a:p>
          <a:endParaRPr lang="en-US"/>
        </a:p>
      </dgm:t>
    </dgm:pt>
    <dgm:pt modelId="{E5BF1F56-4002-3446-9A4E-615EB0116DE8}" type="sibTrans" cxnId="{A58D655D-3265-5C46-85E5-7F03AF5E327B}">
      <dgm:prSet/>
      <dgm:spPr/>
      <dgm:t>
        <a:bodyPr/>
        <a:lstStyle/>
        <a:p>
          <a:endParaRPr lang="en-US"/>
        </a:p>
      </dgm:t>
    </dgm:pt>
    <dgm:pt modelId="{777D72A2-CD98-B24B-B5AA-44BD7FDDBE8D}">
      <dgm:prSet phldrT="[Text]"/>
      <dgm:spPr/>
      <dgm:t>
        <a:bodyPr/>
        <a:lstStyle/>
        <a:p>
          <a:r>
            <a:rPr lang="en-US" b="1" dirty="0" smtClean="0">
              <a:solidFill>
                <a:srgbClr val="030437"/>
              </a:solidFill>
            </a:rPr>
            <a:t>Community of Inquiry</a:t>
          </a:r>
        </a:p>
        <a:p>
          <a:endParaRPr lang="en-US" dirty="0">
            <a:solidFill>
              <a:srgbClr val="030437"/>
            </a:solidFill>
          </a:endParaRPr>
        </a:p>
      </dgm:t>
    </dgm:pt>
    <dgm:pt modelId="{15FD17D7-2862-AD48-A9A3-605A07E1E9D0}" type="parTrans" cxnId="{2DC119C9-C2E3-7449-9C1B-308D5372B010}">
      <dgm:prSet/>
      <dgm:spPr/>
      <dgm:t>
        <a:bodyPr/>
        <a:lstStyle/>
        <a:p>
          <a:endParaRPr lang="en-US"/>
        </a:p>
      </dgm:t>
    </dgm:pt>
    <dgm:pt modelId="{BFA78A3D-1A90-094B-9E35-AE7DFA346C09}" type="sibTrans" cxnId="{2DC119C9-C2E3-7449-9C1B-308D5372B010}">
      <dgm:prSet/>
      <dgm:spPr/>
      <dgm:t>
        <a:bodyPr/>
        <a:lstStyle/>
        <a:p>
          <a:endParaRPr lang="en-US"/>
        </a:p>
      </dgm:t>
    </dgm:pt>
    <dgm:pt modelId="{71B0D44B-977C-4B47-AEBD-7DE726AAA0CB}">
      <dgm:prSet phldrT="[Text]" custT="1"/>
      <dgm:spPr/>
      <dgm:t>
        <a:bodyPr/>
        <a:lstStyle/>
        <a:p>
          <a:endParaRPr lang="en-US" sz="1600" dirty="0" smtClean="0">
            <a:solidFill>
              <a:srgbClr val="030437"/>
            </a:solidFill>
          </a:endParaRPr>
        </a:p>
        <a:p>
          <a:endParaRPr lang="en-US" sz="1600" dirty="0" smtClean="0">
            <a:solidFill>
              <a:srgbClr val="030437"/>
            </a:solidFill>
          </a:endParaRPr>
        </a:p>
        <a:p>
          <a:endParaRPr lang="en-US" sz="1800" b="1" dirty="0" smtClean="0">
            <a:solidFill>
              <a:srgbClr val="030437"/>
            </a:solidFill>
          </a:endParaRPr>
        </a:p>
        <a:p>
          <a:endParaRPr lang="en-US" sz="1800" b="1" dirty="0" smtClean="0">
            <a:solidFill>
              <a:srgbClr val="030437"/>
            </a:solidFill>
          </a:endParaRPr>
        </a:p>
        <a:p>
          <a:r>
            <a:rPr lang="en-US" sz="1800" b="1" dirty="0" smtClean="0">
              <a:solidFill>
                <a:srgbClr val="030437"/>
              </a:solidFill>
            </a:rPr>
            <a:t>Research</a:t>
          </a:r>
          <a:endParaRPr lang="en-US" sz="1800" b="1" dirty="0">
            <a:solidFill>
              <a:srgbClr val="030437"/>
            </a:solidFill>
          </a:endParaRPr>
        </a:p>
      </dgm:t>
    </dgm:pt>
    <dgm:pt modelId="{DC8E5898-AC67-1F42-B52E-9505191F42B3}" type="parTrans" cxnId="{1681D4EC-5B42-4A4E-A050-EFE2B2127BED}">
      <dgm:prSet/>
      <dgm:spPr/>
      <dgm:t>
        <a:bodyPr/>
        <a:lstStyle/>
        <a:p>
          <a:endParaRPr lang="en-US"/>
        </a:p>
      </dgm:t>
    </dgm:pt>
    <dgm:pt modelId="{02BA9601-1C39-9E48-A646-D76CB818F45E}" type="sibTrans" cxnId="{1681D4EC-5B42-4A4E-A050-EFE2B2127BED}">
      <dgm:prSet/>
      <dgm:spPr/>
      <dgm:t>
        <a:bodyPr/>
        <a:lstStyle/>
        <a:p>
          <a:endParaRPr lang="en-US"/>
        </a:p>
      </dgm:t>
    </dgm:pt>
    <dgm:pt modelId="{396A96C0-B4D6-9644-AD53-ED6E36E34ADF}">
      <dgm:prSet phldrT="[Text]"/>
      <dgm:spPr/>
      <dgm:t>
        <a:bodyPr/>
        <a:lstStyle/>
        <a:p>
          <a:r>
            <a:rPr lang="en-US" b="1" dirty="0" smtClean="0">
              <a:solidFill>
                <a:srgbClr val="030437"/>
              </a:solidFill>
            </a:rPr>
            <a:t>Community of Practice</a:t>
          </a:r>
        </a:p>
        <a:p>
          <a:endParaRPr lang="en-US" dirty="0">
            <a:solidFill>
              <a:srgbClr val="030437"/>
            </a:solidFill>
          </a:endParaRPr>
        </a:p>
      </dgm:t>
    </dgm:pt>
    <dgm:pt modelId="{B1D6EFA2-41BC-DD4F-92EF-DBD5564B9619}" type="parTrans" cxnId="{163D2218-9530-3D4C-87AA-6A84CC8787B7}">
      <dgm:prSet/>
      <dgm:spPr/>
      <dgm:t>
        <a:bodyPr/>
        <a:lstStyle/>
        <a:p>
          <a:endParaRPr lang="en-US"/>
        </a:p>
      </dgm:t>
    </dgm:pt>
    <dgm:pt modelId="{E51245FD-9BDC-FB45-BD72-F5EB9E9B8C3C}" type="sibTrans" cxnId="{163D2218-9530-3D4C-87AA-6A84CC8787B7}">
      <dgm:prSet/>
      <dgm:spPr/>
      <dgm:t>
        <a:bodyPr/>
        <a:lstStyle/>
        <a:p>
          <a:endParaRPr lang="en-US"/>
        </a:p>
      </dgm:t>
    </dgm:pt>
    <dgm:pt modelId="{8CA21E0E-2E4E-2448-B1C9-A7901F8722D4}" type="pres">
      <dgm:prSet presAssocID="{2A8A297A-AE60-5343-B9A1-5303F5C6434F}" presName="compositeShape" presStyleCnt="0">
        <dgm:presLayoutVars>
          <dgm:chMax val="9"/>
          <dgm:dir/>
          <dgm:resizeHandles val="exact"/>
        </dgm:presLayoutVars>
      </dgm:prSet>
      <dgm:spPr/>
      <dgm:t>
        <a:bodyPr/>
        <a:lstStyle/>
        <a:p>
          <a:endParaRPr lang="en-US"/>
        </a:p>
      </dgm:t>
    </dgm:pt>
    <dgm:pt modelId="{91511E7C-82BF-DB45-A499-C6A91ABB1D5F}" type="pres">
      <dgm:prSet presAssocID="{2A8A297A-AE60-5343-B9A1-5303F5C6434F}" presName="triangle1" presStyleLbl="node1" presStyleIdx="0" presStyleCnt="4">
        <dgm:presLayoutVars>
          <dgm:bulletEnabled val="1"/>
        </dgm:presLayoutVars>
      </dgm:prSet>
      <dgm:spPr/>
      <dgm:t>
        <a:bodyPr/>
        <a:lstStyle/>
        <a:p>
          <a:endParaRPr lang="en-US"/>
        </a:p>
      </dgm:t>
    </dgm:pt>
    <dgm:pt modelId="{B6CB1D56-F7E3-5F41-B044-012CE9E5A7B3}" type="pres">
      <dgm:prSet presAssocID="{2A8A297A-AE60-5343-B9A1-5303F5C6434F}" presName="triangle2" presStyleLbl="node1" presStyleIdx="1" presStyleCnt="4">
        <dgm:presLayoutVars>
          <dgm:bulletEnabled val="1"/>
        </dgm:presLayoutVars>
      </dgm:prSet>
      <dgm:spPr/>
      <dgm:t>
        <a:bodyPr/>
        <a:lstStyle/>
        <a:p>
          <a:endParaRPr lang="en-US"/>
        </a:p>
      </dgm:t>
    </dgm:pt>
    <dgm:pt modelId="{D51F9FB6-140D-5247-B6B7-85D39E670391}" type="pres">
      <dgm:prSet presAssocID="{2A8A297A-AE60-5343-B9A1-5303F5C6434F}" presName="triangle3" presStyleLbl="node1" presStyleIdx="2" presStyleCnt="4">
        <dgm:presLayoutVars>
          <dgm:bulletEnabled val="1"/>
        </dgm:presLayoutVars>
      </dgm:prSet>
      <dgm:spPr/>
      <dgm:t>
        <a:bodyPr/>
        <a:lstStyle/>
        <a:p>
          <a:endParaRPr lang="en-US"/>
        </a:p>
      </dgm:t>
    </dgm:pt>
    <dgm:pt modelId="{C3F47E76-F9DD-9648-9199-3904C8302CE0}" type="pres">
      <dgm:prSet presAssocID="{2A8A297A-AE60-5343-B9A1-5303F5C6434F}" presName="triangle4" presStyleLbl="node1" presStyleIdx="3" presStyleCnt="4">
        <dgm:presLayoutVars>
          <dgm:bulletEnabled val="1"/>
        </dgm:presLayoutVars>
      </dgm:prSet>
      <dgm:spPr/>
      <dgm:t>
        <a:bodyPr/>
        <a:lstStyle/>
        <a:p>
          <a:endParaRPr lang="en-US"/>
        </a:p>
      </dgm:t>
    </dgm:pt>
  </dgm:ptLst>
  <dgm:cxnLst>
    <dgm:cxn modelId="{D6818643-E9DD-1F4A-B91E-18A98282BA77}" type="presOf" srcId="{777D72A2-CD98-B24B-B5AA-44BD7FDDBE8D}" destId="{B6CB1D56-F7E3-5F41-B044-012CE9E5A7B3}" srcOrd="0" destOrd="0" presId="urn:microsoft.com/office/officeart/2005/8/layout/pyramid4"/>
    <dgm:cxn modelId="{2DC119C9-C2E3-7449-9C1B-308D5372B010}" srcId="{2A8A297A-AE60-5343-B9A1-5303F5C6434F}" destId="{777D72A2-CD98-B24B-B5AA-44BD7FDDBE8D}" srcOrd="1" destOrd="0" parTransId="{15FD17D7-2862-AD48-A9A3-605A07E1E9D0}" sibTransId="{BFA78A3D-1A90-094B-9E35-AE7DFA346C09}"/>
    <dgm:cxn modelId="{A58D655D-3265-5C46-85E5-7F03AF5E327B}" srcId="{2A8A297A-AE60-5343-B9A1-5303F5C6434F}" destId="{0F1540D6-2449-D64B-82B7-23AA0B50D74C}" srcOrd="0" destOrd="0" parTransId="{729873DD-2DAB-E845-B012-065AEB7A8048}" sibTransId="{E5BF1F56-4002-3446-9A4E-615EB0116DE8}"/>
    <dgm:cxn modelId="{D5D28287-0159-4B4E-AD59-68CA327FBA3C}" type="presOf" srcId="{2A8A297A-AE60-5343-B9A1-5303F5C6434F}" destId="{8CA21E0E-2E4E-2448-B1C9-A7901F8722D4}" srcOrd="0" destOrd="0" presId="urn:microsoft.com/office/officeart/2005/8/layout/pyramid4"/>
    <dgm:cxn modelId="{34CA0E87-A709-7845-A272-BE42E908F1A0}" type="presOf" srcId="{0F1540D6-2449-D64B-82B7-23AA0B50D74C}" destId="{91511E7C-82BF-DB45-A499-C6A91ABB1D5F}" srcOrd="0" destOrd="0" presId="urn:microsoft.com/office/officeart/2005/8/layout/pyramid4"/>
    <dgm:cxn modelId="{55D60CD8-F303-5C43-B72C-09505F089589}" type="presOf" srcId="{71B0D44B-977C-4B47-AEBD-7DE726AAA0CB}" destId="{D51F9FB6-140D-5247-B6B7-85D39E670391}" srcOrd="0" destOrd="0" presId="urn:microsoft.com/office/officeart/2005/8/layout/pyramid4"/>
    <dgm:cxn modelId="{D47B15CA-24C1-1C4C-AD71-C9461998A6A3}" type="presOf" srcId="{396A96C0-B4D6-9644-AD53-ED6E36E34ADF}" destId="{C3F47E76-F9DD-9648-9199-3904C8302CE0}" srcOrd="0" destOrd="0" presId="urn:microsoft.com/office/officeart/2005/8/layout/pyramid4"/>
    <dgm:cxn modelId="{163D2218-9530-3D4C-87AA-6A84CC8787B7}" srcId="{2A8A297A-AE60-5343-B9A1-5303F5C6434F}" destId="{396A96C0-B4D6-9644-AD53-ED6E36E34ADF}" srcOrd="3" destOrd="0" parTransId="{B1D6EFA2-41BC-DD4F-92EF-DBD5564B9619}" sibTransId="{E51245FD-9BDC-FB45-BD72-F5EB9E9B8C3C}"/>
    <dgm:cxn modelId="{1681D4EC-5B42-4A4E-A050-EFE2B2127BED}" srcId="{2A8A297A-AE60-5343-B9A1-5303F5C6434F}" destId="{71B0D44B-977C-4B47-AEBD-7DE726AAA0CB}" srcOrd="2" destOrd="0" parTransId="{DC8E5898-AC67-1F42-B52E-9505191F42B3}" sibTransId="{02BA9601-1C39-9E48-A646-D76CB818F45E}"/>
    <dgm:cxn modelId="{BAE9FC22-86CC-014F-9BB9-5598CBA53720}" type="presParOf" srcId="{8CA21E0E-2E4E-2448-B1C9-A7901F8722D4}" destId="{91511E7C-82BF-DB45-A499-C6A91ABB1D5F}" srcOrd="0" destOrd="0" presId="urn:microsoft.com/office/officeart/2005/8/layout/pyramid4"/>
    <dgm:cxn modelId="{DB71B543-CE71-A94C-8037-D773FF97A907}" type="presParOf" srcId="{8CA21E0E-2E4E-2448-B1C9-A7901F8722D4}" destId="{B6CB1D56-F7E3-5F41-B044-012CE9E5A7B3}" srcOrd="1" destOrd="0" presId="urn:microsoft.com/office/officeart/2005/8/layout/pyramid4"/>
    <dgm:cxn modelId="{264FF1FF-4DA7-BD4F-9C27-C9F1008BC1C9}" type="presParOf" srcId="{8CA21E0E-2E4E-2448-B1C9-A7901F8722D4}" destId="{D51F9FB6-140D-5247-B6B7-85D39E670391}" srcOrd="2" destOrd="0" presId="urn:microsoft.com/office/officeart/2005/8/layout/pyramid4"/>
    <dgm:cxn modelId="{62149FDA-C309-E74F-8B0E-CE9E7976C51E}" type="presParOf" srcId="{8CA21E0E-2E4E-2448-B1C9-A7901F8722D4}" destId="{C3F47E76-F9DD-9648-9199-3904C8302CE0}" srcOrd="3" destOrd="0" presId="urn:microsoft.com/office/officeart/2005/8/layout/pyramid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D816F6-CC3A-B742-80F1-3562AB6F497D}" type="doc">
      <dgm:prSet loTypeId="urn:microsoft.com/office/officeart/2005/8/layout/venn3" loCatId="" qsTypeId="urn:microsoft.com/office/officeart/2005/8/quickstyle/simple4" qsCatId="simple" csTypeId="urn:microsoft.com/office/officeart/2005/8/colors/colorful4" csCatId="colorful" phldr="1"/>
      <dgm:spPr/>
      <dgm:t>
        <a:bodyPr/>
        <a:lstStyle/>
        <a:p>
          <a:endParaRPr lang="en-US"/>
        </a:p>
      </dgm:t>
    </dgm:pt>
    <dgm:pt modelId="{C02D5B18-136B-AB47-95C2-29A7B80CD136}">
      <dgm:prSet phldrT="[Text]"/>
      <dgm:spPr/>
      <dgm:t>
        <a:bodyPr/>
        <a:lstStyle/>
        <a:p>
          <a:r>
            <a:rPr lang="en-US" b="1" dirty="0" smtClean="0"/>
            <a:t>Student</a:t>
          </a:r>
          <a:endParaRPr lang="en-US" b="1" dirty="0"/>
        </a:p>
      </dgm:t>
    </dgm:pt>
    <dgm:pt modelId="{B2579989-4024-AD4E-B474-04CBBC365D6A}" type="parTrans" cxnId="{D6FF6D5E-6215-CB4C-B950-47BD52684A4A}">
      <dgm:prSet/>
      <dgm:spPr/>
      <dgm:t>
        <a:bodyPr/>
        <a:lstStyle/>
        <a:p>
          <a:endParaRPr lang="en-US"/>
        </a:p>
      </dgm:t>
    </dgm:pt>
    <dgm:pt modelId="{E2D3C861-6657-B04A-BA85-CA3F400BD0A2}" type="sibTrans" cxnId="{D6FF6D5E-6215-CB4C-B950-47BD52684A4A}">
      <dgm:prSet/>
      <dgm:spPr/>
      <dgm:t>
        <a:bodyPr/>
        <a:lstStyle/>
        <a:p>
          <a:endParaRPr lang="en-US"/>
        </a:p>
      </dgm:t>
    </dgm:pt>
    <dgm:pt modelId="{2B93FD7D-1FAA-BB4D-A5F7-4BCD8D6F3520}">
      <dgm:prSet phldrT="[Text]"/>
      <dgm:spPr/>
      <dgm:t>
        <a:bodyPr/>
        <a:lstStyle/>
        <a:p>
          <a:r>
            <a:rPr lang="en-US" b="1" dirty="0" smtClean="0"/>
            <a:t>Faculty</a:t>
          </a:r>
          <a:endParaRPr lang="en-US" b="1" dirty="0"/>
        </a:p>
      </dgm:t>
    </dgm:pt>
    <dgm:pt modelId="{E3C9318C-533B-644A-85B0-0135E3837895}" type="parTrans" cxnId="{F14B23E6-7F04-9547-B507-FD87E198BF8C}">
      <dgm:prSet/>
      <dgm:spPr/>
      <dgm:t>
        <a:bodyPr/>
        <a:lstStyle/>
        <a:p>
          <a:endParaRPr lang="en-US"/>
        </a:p>
      </dgm:t>
    </dgm:pt>
    <dgm:pt modelId="{11305640-3242-7A47-A116-445E3DEED3CA}" type="sibTrans" cxnId="{F14B23E6-7F04-9547-B507-FD87E198BF8C}">
      <dgm:prSet/>
      <dgm:spPr/>
      <dgm:t>
        <a:bodyPr/>
        <a:lstStyle/>
        <a:p>
          <a:endParaRPr lang="en-US"/>
        </a:p>
      </dgm:t>
    </dgm:pt>
    <dgm:pt modelId="{D650C6BA-32D1-8349-95E0-64B461B239CD}">
      <dgm:prSet phldrT="[Text]"/>
      <dgm:spPr/>
      <dgm:t>
        <a:bodyPr/>
        <a:lstStyle/>
        <a:p>
          <a:r>
            <a:rPr lang="en-US" b="1" dirty="0" smtClean="0"/>
            <a:t>Student</a:t>
          </a:r>
          <a:endParaRPr lang="en-US" b="1" dirty="0"/>
        </a:p>
      </dgm:t>
    </dgm:pt>
    <dgm:pt modelId="{FDAB44B4-6ECD-1849-8EEB-86FD1846FFD8}" type="parTrans" cxnId="{C196E08B-B342-4C45-B944-E9A3B2E944FA}">
      <dgm:prSet/>
      <dgm:spPr/>
      <dgm:t>
        <a:bodyPr/>
        <a:lstStyle/>
        <a:p>
          <a:endParaRPr lang="en-US"/>
        </a:p>
      </dgm:t>
    </dgm:pt>
    <dgm:pt modelId="{ED85BAF8-A257-DE49-92AC-6C0F34CCC80A}" type="sibTrans" cxnId="{C196E08B-B342-4C45-B944-E9A3B2E944FA}">
      <dgm:prSet/>
      <dgm:spPr/>
      <dgm:t>
        <a:bodyPr/>
        <a:lstStyle/>
        <a:p>
          <a:endParaRPr lang="en-US"/>
        </a:p>
      </dgm:t>
    </dgm:pt>
    <dgm:pt modelId="{A2A5C16C-ACA6-B341-A004-1D34E3F77485}" type="pres">
      <dgm:prSet presAssocID="{87D816F6-CC3A-B742-80F1-3562AB6F497D}" presName="Name0" presStyleCnt="0">
        <dgm:presLayoutVars>
          <dgm:dir/>
          <dgm:resizeHandles val="exact"/>
        </dgm:presLayoutVars>
      </dgm:prSet>
      <dgm:spPr/>
      <dgm:t>
        <a:bodyPr/>
        <a:lstStyle/>
        <a:p>
          <a:endParaRPr lang="en-US"/>
        </a:p>
      </dgm:t>
    </dgm:pt>
    <dgm:pt modelId="{C26F3835-BB96-CC45-8578-87898FB9882E}" type="pres">
      <dgm:prSet presAssocID="{C02D5B18-136B-AB47-95C2-29A7B80CD136}" presName="Name5" presStyleLbl="vennNode1" presStyleIdx="0" presStyleCnt="3" custLinFactX="78261" custLinFactNeighborX="100000" custLinFactNeighborY="34828">
        <dgm:presLayoutVars>
          <dgm:bulletEnabled val="1"/>
        </dgm:presLayoutVars>
      </dgm:prSet>
      <dgm:spPr/>
      <dgm:t>
        <a:bodyPr/>
        <a:lstStyle/>
        <a:p>
          <a:endParaRPr lang="en-US"/>
        </a:p>
      </dgm:t>
    </dgm:pt>
    <dgm:pt modelId="{1974606A-230A-964E-85C8-AD5C6D5FAEEC}" type="pres">
      <dgm:prSet presAssocID="{E2D3C861-6657-B04A-BA85-CA3F400BD0A2}" presName="space" presStyleCnt="0"/>
      <dgm:spPr/>
    </dgm:pt>
    <dgm:pt modelId="{FEBC83AE-DDEC-4042-B9A8-7FDD22E6EE6C}" type="pres">
      <dgm:prSet presAssocID="{2B93FD7D-1FAA-BB4D-A5F7-4BCD8D6F3520}" presName="Name5" presStyleLbl="vennNode1" presStyleIdx="1" presStyleCnt="3" custLinFactX="-35317" custLinFactNeighborX="-100000" custLinFactNeighborY="-7315">
        <dgm:presLayoutVars>
          <dgm:bulletEnabled val="1"/>
        </dgm:presLayoutVars>
      </dgm:prSet>
      <dgm:spPr/>
      <dgm:t>
        <a:bodyPr/>
        <a:lstStyle/>
        <a:p>
          <a:endParaRPr lang="en-US"/>
        </a:p>
      </dgm:t>
    </dgm:pt>
    <dgm:pt modelId="{CB19E037-C568-9B4B-80E4-5CAC78CEC315}" type="pres">
      <dgm:prSet presAssocID="{11305640-3242-7A47-A116-445E3DEED3CA}" presName="space" presStyleCnt="0"/>
      <dgm:spPr/>
    </dgm:pt>
    <dgm:pt modelId="{3B4E30C6-F6B1-4C4F-9FF4-9E0A7BE1F216}" type="pres">
      <dgm:prSet presAssocID="{D650C6BA-32D1-8349-95E0-64B461B239CD}" presName="Name5" presStyleLbl="vennNode1" presStyleIdx="2" presStyleCnt="3" custLinFactX="-41316" custLinFactNeighborX="-100000" custLinFactNeighborY="-31712">
        <dgm:presLayoutVars>
          <dgm:bulletEnabled val="1"/>
        </dgm:presLayoutVars>
      </dgm:prSet>
      <dgm:spPr/>
      <dgm:t>
        <a:bodyPr/>
        <a:lstStyle/>
        <a:p>
          <a:endParaRPr lang="en-US"/>
        </a:p>
      </dgm:t>
    </dgm:pt>
  </dgm:ptLst>
  <dgm:cxnLst>
    <dgm:cxn modelId="{D6FF6D5E-6215-CB4C-B950-47BD52684A4A}" srcId="{87D816F6-CC3A-B742-80F1-3562AB6F497D}" destId="{C02D5B18-136B-AB47-95C2-29A7B80CD136}" srcOrd="0" destOrd="0" parTransId="{B2579989-4024-AD4E-B474-04CBBC365D6A}" sibTransId="{E2D3C861-6657-B04A-BA85-CA3F400BD0A2}"/>
    <dgm:cxn modelId="{C196E08B-B342-4C45-B944-E9A3B2E944FA}" srcId="{87D816F6-CC3A-B742-80F1-3562AB6F497D}" destId="{D650C6BA-32D1-8349-95E0-64B461B239CD}" srcOrd="2" destOrd="0" parTransId="{FDAB44B4-6ECD-1849-8EEB-86FD1846FFD8}" sibTransId="{ED85BAF8-A257-DE49-92AC-6C0F34CCC80A}"/>
    <dgm:cxn modelId="{2A720AB0-21D5-7D40-A4CF-9D55EEEE69CC}" type="presOf" srcId="{C02D5B18-136B-AB47-95C2-29A7B80CD136}" destId="{C26F3835-BB96-CC45-8578-87898FB9882E}" srcOrd="0" destOrd="0" presId="urn:microsoft.com/office/officeart/2005/8/layout/venn3"/>
    <dgm:cxn modelId="{F7DCFC26-7878-214D-85FE-11C7D6052BC6}" type="presOf" srcId="{87D816F6-CC3A-B742-80F1-3562AB6F497D}" destId="{A2A5C16C-ACA6-B341-A004-1D34E3F77485}" srcOrd="0" destOrd="0" presId="urn:microsoft.com/office/officeart/2005/8/layout/venn3"/>
    <dgm:cxn modelId="{7FD3D25C-796A-D44A-9D37-0C6DDF74D784}" type="presOf" srcId="{2B93FD7D-1FAA-BB4D-A5F7-4BCD8D6F3520}" destId="{FEBC83AE-DDEC-4042-B9A8-7FDD22E6EE6C}" srcOrd="0" destOrd="0" presId="urn:microsoft.com/office/officeart/2005/8/layout/venn3"/>
    <dgm:cxn modelId="{F14B23E6-7F04-9547-B507-FD87E198BF8C}" srcId="{87D816F6-CC3A-B742-80F1-3562AB6F497D}" destId="{2B93FD7D-1FAA-BB4D-A5F7-4BCD8D6F3520}" srcOrd="1" destOrd="0" parTransId="{E3C9318C-533B-644A-85B0-0135E3837895}" sibTransId="{11305640-3242-7A47-A116-445E3DEED3CA}"/>
    <dgm:cxn modelId="{E10EFF06-2172-BA46-A9E0-54C42CE5E173}" type="presOf" srcId="{D650C6BA-32D1-8349-95E0-64B461B239CD}" destId="{3B4E30C6-F6B1-4C4F-9FF4-9E0A7BE1F216}" srcOrd="0" destOrd="0" presId="urn:microsoft.com/office/officeart/2005/8/layout/venn3"/>
    <dgm:cxn modelId="{62871BED-DB5D-5749-847F-D3FF155F480F}" type="presParOf" srcId="{A2A5C16C-ACA6-B341-A004-1D34E3F77485}" destId="{C26F3835-BB96-CC45-8578-87898FB9882E}" srcOrd="0" destOrd="0" presId="urn:microsoft.com/office/officeart/2005/8/layout/venn3"/>
    <dgm:cxn modelId="{A6369D46-7189-4D4D-812B-D133D5F2FB90}" type="presParOf" srcId="{A2A5C16C-ACA6-B341-A004-1D34E3F77485}" destId="{1974606A-230A-964E-85C8-AD5C6D5FAEEC}" srcOrd="1" destOrd="0" presId="urn:microsoft.com/office/officeart/2005/8/layout/venn3"/>
    <dgm:cxn modelId="{697B6D50-E349-1640-B7C0-5475F72B2585}" type="presParOf" srcId="{A2A5C16C-ACA6-B341-A004-1D34E3F77485}" destId="{FEBC83AE-DDEC-4042-B9A8-7FDD22E6EE6C}" srcOrd="2" destOrd="0" presId="urn:microsoft.com/office/officeart/2005/8/layout/venn3"/>
    <dgm:cxn modelId="{70F8AFB0-4C6F-BA4C-928E-D072DA9D780B}" type="presParOf" srcId="{A2A5C16C-ACA6-B341-A004-1D34E3F77485}" destId="{CB19E037-C568-9B4B-80E4-5CAC78CEC315}" srcOrd="3" destOrd="0" presId="urn:microsoft.com/office/officeart/2005/8/layout/venn3"/>
    <dgm:cxn modelId="{D5092DA6-B2BA-5847-894E-611BA9062D61}" type="presParOf" srcId="{A2A5C16C-ACA6-B341-A004-1D34E3F77485}" destId="{3B4E30C6-F6B1-4C4F-9FF4-9E0A7BE1F216}" srcOrd="4"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0127D-415E-476A-86B3-0C8BC6DD0090}">
      <dsp:nvSpPr>
        <dsp:cNvPr id="0" name=""/>
        <dsp:cNvSpPr/>
      </dsp:nvSpPr>
      <dsp:spPr>
        <a:xfrm>
          <a:off x="414188" y="286"/>
          <a:ext cx="2251366" cy="135081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i="0" kern="1200" dirty="0" smtClean="0">
              <a:latin typeface="Times New Roman"/>
              <a:ea typeface="ヒラギノ角ゴ Pro W3" pitchFamily="1" charset="-128"/>
              <a:cs typeface="Times New Roman"/>
            </a:rPr>
            <a:t>Management (DBA, MBA, </a:t>
          </a:r>
          <a:r>
            <a:rPr lang="en-US" sz="2400" b="0" i="0" kern="1200" dirty="0" err="1" smtClean="0">
              <a:latin typeface="Times New Roman"/>
              <a:ea typeface="ヒラギノ角ゴ Pro W3" pitchFamily="1" charset="-128"/>
              <a:cs typeface="Times New Roman"/>
            </a:rPr>
            <a:t>MSc</a:t>
          </a:r>
          <a:r>
            <a:rPr lang="en-US" sz="2400" b="0" i="0" kern="1200" dirty="0" smtClean="0">
              <a:latin typeface="Times New Roman"/>
              <a:ea typeface="ヒラギノ角ゴ Pro W3" pitchFamily="1" charset="-128"/>
              <a:cs typeface="Times New Roman"/>
            </a:rPr>
            <a:t>)</a:t>
          </a:r>
        </a:p>
      </dsp:txBody>
      <dsp:txXfrm>
        <a:off x="414188" y="286"/>
        <a:ext cx="2251366" cy="1350819"/>
      </dsp:txXfrm>
    </dsp:sp>
    <dsp:sp modelId="{D1F49B41-DABC-4F27-A66D-A1B36E0FD1F9}">
      <dsp:nvSpPr>
        <dsp:cNvPr id="0" name=""/>
        <dsp:cNvSpPr/>
      </dsp:nvSpPr>
      <dsp:spPr>
        <a:xfrm>
          <a:off x="2890691" y="286"/>
          <a:ext cx="2251366" cy="135081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i="0" kern="1200" dirty="0" smtClean="0">
              <a:latin typeface="Times New Roman"/>
              <a:ea typeface="ヒラギノ角ゴ Pro W3" pitchFamily="1" charset="-128"/>
              <a:cs typeface="Times New Roman"/>
            </a:rPr>
            <a:t>Information Technology (MSc)</a:t>
          </a:r>
          <a:endParaRPr lang="en-US" sz="2400" b="0" i="0" kern="1200" dirty="0">
            <a:latin typeface="Times New Roman"/>
            <a:ea typeface="ヒラギノ角ゴ Pro W3" pitchFamily="1" charset="-128"/>
            <a:cs typeface="Times New Roman"/>
          </a:endParaRPr>
        </a:p>
      </dsp:txBody>
      <dsp:txXfrm>
        <a:off x="2890691" y="286"/>
        <a:ext cx="2251366" cy="1350819"/>
      </dsp:txXfrm>
    </dsp:sp>
    <dsp:sp modelId="{5752BB35-4258-487D-8DF6-F045EF937C7A}">
      <dsp:nvSpPr>
        <dsp:cNvPr id="0" name=""/>
        <dsp:cNvSpPr/>
      </dsp:nvSpPr>
      <dsp:spPr>
        <a:xfrm>
          <a:off x="5367194" y="286"/>
          <a:ext cx="2251366" cy="135081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i="0" kern="1200" dirty="0" smtClean="0">
              <a:latin typeface="Times New Roman"/>
              <a:ea typeface="ヒラギノ角ゴ Pro W3" pitchFamily="1" charset="-128"/>
              <a:cs typeface="Times New Roman"/>
            </a:rPr>
            <a:t>Law </a:t>
          </a:r>
        </a:p>
        <a:p>
          <a:pPr lvl="0" algn="ctr" defTabSz="1066800">
            <a:lnSpc>
              <a:spcPct val="90000"/>
            </a:lnSpc>
            <a:spcBef>
              <a:spcPct val="0"/>
            </a:spcBef>
            <a:spcAft>
              <a:spcPct val="35000"/>
            </a:spcAft>
          </a:pPr>
          <a:r>
            <a:rPr lang="en-US" sz="2400" b="0" i="0" kern="1200" dirty="0" smtClean="0">
              <a:latin typeface="Times New Roman"/>
              <a:ea typeface="ヒラギノ角ゴ Pro W3" pitchFamily="1" charset="-128"/>
              <a:cs typeface="Times New Roman"/>
            </a:rPr>
            <a:t>(LLM)</a:t>
          </a:r>
        </a:p>
      </dsp:txBody>
      <dsp:txXfrm>
        <a:off x="5367194" y="286"/>
        <a:ext cx="2251366" cy="1350819"/>
      </dsp:txXfrm>
    </dsp:sp>
    <dsp:sp modelId="{A7662D95-E7C4-4DD2-805B-07E04A891620}">
      <dsp:nvSpPr>
        <dsp:cNvPr id="0" name=""/>
        <dsp:cNvSpPr/>
      </dsp:nvSpPr>
      <dsp:spPr>
        <a:xfrm>
          <a:off x="414188" y="1576243"/>
          <a:ext cx="2251366" cy="135081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i="0" kern="1200" dirty="0" smtClean="0">
              <a:latin typeface="Times New Roman"/>
              <a:ea typeface="ヒラギノ角ゴ Pro W3" pitchFamily="1" charset="-128"/>
              <a:cs typeface="Times New Roman"/>
            </a:rPr>
            <a:t>Health </a:t>
          </a:r>
        </a:p>
        <a:p>
          <a:pPr lvl="0" algn="ctr" defTabSz="1066800">
            <a:lnSpc>
              <a:spcPct val="90000"/>
            </a:lnSpc>
            <a:spcBef>
              <a:spcPct val="0"/>
            </a:spcBef>
            <a:spcAft>
              <a:spcPct val="35000"/>
            </a:spcAft>
          </a:pPr>
          <a:r>
            <a:rPr lang="en-US" sz="2400" b="0" i="0" kern="1200" dirty="0" smtClean="0">
              <a:latin typeface="Times New Roman"/>
              <a:ea typeface="ヒラギノ角ゴ Pro W3" pitchFamily="1" charset="-128"/>
              <a:cs typeface="Times New Roman"/>
            </a:rPr>
            <a:t>(MPH &amp; MSc)</a:t>
          </a:r>
          <a:endParaRPr lang="en-US" sz="2400" b="0" i="0" kern="1200" dirty="0">
            <a:latin typeface="Times New Roman"/>
            <a:ea typeface="ヒラギノ角ゴ Pro W3" pitchFamily="1" charset="-128"/>
            <a:cs typeface="Times New Roman"/>
          </a:endParaRPr>
        </a:p>
      </dsp:txBody>
      <dsp:txXfrm>
        <a:off x="414188" y="1576243"/>
        <a:ext cx="2251366" cy="1350819"/>
      </dsp:txXfrm>
    </dsp:sp>
    <dsp:sp modelId="{50CE95A7-2598-4D11-BA65-24D023E4890A}">
      <dsp:nvSpPr>
        <dsp:cNvPr id="0" name=""/>
        <dsp:cNvSpPr/>
      </dsp:nvSpPr>
      <dsp:spPr>
        <a:xfrm>
          <a:off x="2890691" y="1576243"/>
          <a:ext cx="2251366" cy="135081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i="0" kern="1200" dirty="0" smtClean="0">
              <a:latin typeface="Times New Roman"/>
              <a:ea typeface="ヒラギノ角ゴ Pro W3" pitchFamily="1" charset="-128"/>
              <a:cs typeface="Times New Roman"/>
            </a:rPr>
            <a:t>Psychology (</a:t>
          </a:r>
          <a:r>
            <a:rPr lang="en-US" sz="2400" b="0" i="0" kern="1200" dirty="0" err="1" smtClean="0">
              <a:latin typeface="Times New Roman"/>
              <a:ea typeface="ヒラギノ角ゴ Pro W3" pitchFamily="1" charset="-128"/>
              <a:cs typeface="Times New Roman"/>
            </a:rPr>
            <a:t>MSc</a:t>
          </a:r>
          <a:r>
            <a:rPr lang="en-US" sz="2400" b="0" i="0" kern="1200" dirty="0" smtClean="0">
              <a:latin typeface="Times New Roman"/>
              <a:ea typeface="ヒラギノ角ゴ Pro W3" pitchFamily="1" charset="-128"/>
              <a:cs typeface="Times New Roman"/>
            </a:rPr>
            <a:t>)</a:t>
          </a:r>
          <a:endParaRPr lang="en-US" sz="2400" b="0" i="0" kern="1200" dirty="0">
            <a:latin typeface="Times New Roman"/>
            <a:cs typeface="Times New Roman"/>
          </a:endParaRPr>
        </a:p>
      </dsp:txBody>
      <dsp:txXfrm>
        <a:off x="2890691" y="1576243"/>
        <a:ext cx="2251366" cy="1350819"/>
      </dsp:txXfrm>
    </dsp:sp>
    <dsp:sp modelId="{8002C982-4E80-448A-8ACA-DD5A2BEC6A2E}">
      <dsp:nvSpPr>
        <dsp:cNvPr id="0" name=""/>
        <dsp:cNvSpPr/>
      </dsp:nvSpPr>
      <dsp:spPr>
        <a:xfrm>
          <a:off x="5367194" y="1576243"/>
          <a:ext cx="2251366" cy="1350819"/>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0" i="0" kern="1200" dirty="0" smtClean="0">
              <a:latin typeface="Times New Roman"/>
              <a:ea typeface="ヒラギノ角ゴ Pro W3" pitchFamily="1" charset="-128"/>
              <a:cs typeface="Times New Roman"/>
            </a:rPr>
            <a:t>Education</a:t>
          </a:r>
        </a:p>
        <a:p>
          <a:pPr lvl="0" algn="ctr" defTabSz="1066800">
            <a:lnSpc>
              <a:spcPct val="90000"/>
            </a:lnSpc>
            <a:spcBef>
              <a:spcPct val="0"/>
            </a:spcBef>
            <a:spcAft>
              <a:spcPct val="35000"/>
            </a:spcAft>
          </a:pPr>
          <a:r>
            <a:rPr lang="en-US" sz="2400" b="0" i="0" kern="1200" dirty="0" smtClean="0">
              <a:latin typeface="Times New Roman"/>
              <a:ea typeface="ヒラギノ角ゴ Pro W3" pitchFamily="1" charset="-128"/>
              <a:cs typeface="Times New Roman"/>
            </a:rPr>
            <a:t> (</a:t>
          </a:r>
          <a:r>
            <a:rPr lang="en-US" sz="2400" b="0" i="0" kern="1200" dirty="0" err="1" smtClean="0">
              <a:latin typeface="Times New Roman"/>
              <a:ea typeface="ヒラギノ角ゴ Pro W3" pitchFamily="1" charset="-128"/>
              <a:cs typeface="Times New Roman"/>
            </a:rPr>
            <a:t>EdD</a:t>
          </a:r>
          <a:r>
            <a:rPr lang="en-US" sz="2400" b="0" i="0" kern="1200" dirty="0" smtClean="0">
              <a:latin typeface="Times New Roman"/>
              <a:ea typeface="ヒラギノ角ゴ Pro W3" pitchFamily="1" charset="-128"/>
              <a:cs typeface="Times New Roman"/>
            </a:rPr>
            <a:t>)</a:t>
          </a:r>
          <a:endParaRPr lang="en-US" sz="2400" b="0" i="0" kern="1200" dirty="0">
            <a:latin typeface="Times New Roman"/>
            <a:cs typeface="Times New Roman"/>
          </a:endParaRPr>
        </a:p>
      </dsp:txBody>
      <dsp:txXfrm>
        <a:off x="5367194" y="1576243"/>
        <a:ext cx="2251366" cy="13508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C7ABC3-38AE-7242-BDAE-D6398BF45F30}">
      <dsp:nvSpPr>
        <dsp:cNvPr id="0" name=""/>
        <dsp:cNvSpPr/>
      </dsp:nvSpPr>
      <dsp:spPr>
        <a:xfrm>
          <a:off x="630091" y="0"/>
          <a:ext cx="4629633" cy="4629633"/>
        </a:xfrm>
        <a:prstGeom prst="triangle">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230F3E6-FA62-EC4A-A76C-E01BB06D2D01}">
      <dsp:nvSpPr>
        <dsp:cNvPr id="0" name=""/>
        <dsp:cNvSpPr/>
      </dsp:nvSpPr>
      <dsp:spPr>
        <a:xfrm>
          <a:off x="2644328" y="465449"/>
          <a:ext cx="3610421" cy="1095920"/>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latin typeface="+mn-lt"/>
            </a:rPr>
            <a:t>Integrated, holistic approach</a:t>
          </a:r>
          <a:endParaRPr lang="en-US" sz="2000" kern="1200" dirty="0"/>
        </a:p>
      </dsp:txBody>
      <dsp:txXfrm>
        <a:off x="2697826" y="518947"/>
        <a:ext cx="3503425" cy="988924"/>
      </dsp:txXfrm>
    </dsp:sp>
    <dsp:sp modelId="{A35AACA7-1E12-7B42-AC68-ADAD919D5B72}">
      <dsp:nvSpPr>
        <dsp:cNvPr id="0" name=""/>
        <dsp:cNvSpPr/>
      </dsp:nvSpPr>
      <dsp:spPr>
        <a:xfrm>
          <a:off x="2586475" y="1698360"/>
          <a:ext cx="3726127" cy="1095920"/>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latin typeface="+mn-lt"/>
            </a:rPr>
            <a:t>Higher Education in </a:t>
          </a:r>
        </a:p>
        <a:p>
          <a:pPr lvl="0" algn="ctr" defTabSz="889000">
            <a:lnSpc>
              <a:spcPct val="90000"/>
            </a:lnSpc>
            <a:spcBef>
              <a:spcPct val="0"/>
            </a:spcBef>
            <a:spcAft>
              <a:spcPct val="35000"/>
            </a:spcAft>
          </a:pPr>
          <a:r>
            <a:rPr lang="en-GB" sz="2000" kern="1200" dirty="0" smtClean="0">
              <a:latin typeface="+mn-lt"/>
            </a:rPr>
            <a:t>global  context </a:t>
          </a:r>
          <a:endParaRPr lang="en-US" sz="2000" kern="1200" dirty="0"/>
        </a:p>
      </dsp:txBody>
      <dsp:txXfrm>
        <a:off x="2639973" y="1751858"/>
        <a:ext cx="3619131" cy="988924"/>
      </dsp:txXfrm>
    </dsp:sp>
    <dsp:sp modelId="{220DDE22-967E-104E-8937-FB1C0EB26A88}">
      <dsp:nvSpPr>
        <dsp:cNvPr id="0" name=""/>
        <dsp:cNvSpPr/>
      </dsp:nvSpPr>
      <dsp:spPr>
        <a:xfrm>
          <a:off x="2611873" y="2931272"/>
          <a:ext cx="3675331" cy="1095920"/>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latin typeface="+mn-lt"/>
            </a:rPr>
            <a:t>Universities as places of learning and learning institutions</a:t>
          </a:r>
          <a:endParaRPr lang="en-US" sz="2000" kern="1200" dirty="0"/>
        </a:p>
      </dsp:txBody>
      <dsp:txXfrm>
        <a:off x="2665371" y="2984770"/>
        <a:ext cx="3568335" cy="9889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0ABA2A-1151-854C-9867-F96454EEB227}">
      <dsp:nvSpPr>
        <dsp:cNvPr id="0" name=""/>
        <dsp:cNvSpPr/>
      </dsp:nvSpPr>
      <dsp:spPr>
        <a:xfrm>
          <a:off x="2903766" y="1869"/>
          <a:ext cx="1355266" cy="1355266"/>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solidFill>
                <a:srgbClr val="030437"/>
              </a:solidFill>
            </a:rPr>
            <a:t>Professional Community</a:t>
          </a:r>
          <a:endParaRPr lang="en-US" sz="1300" kern="1200" dirty="0">
            <a:solidFill>
              <a:srgbClr val="030437"/>
            </a:solidFill>
          </a:endParaRPr>
        </a:p>
      </dsp:txBody>
      <dsp:txXfrm>
        <a:off x="3102240" y="200343"/>
        <a:ext cx="958318" cy="958318"/>
      </dsp:txXfrm>
    </dsp:sp>
    <dsp:sp modelId="{4A657B97-CEB2-1148-9ADF-4B45B35D4289}">
      <dsp:nvSpPr>
        <dsp:cNvPr id="0" name=""/>
        <dsp:cNvSpPr/>
      </dsp:nvSpPr>
      <dsp:spPr>
        <a:xfrm rot="1800000">
          <a:off x="4260758" y="1080327"/>
          <a:ext cx="385198" cy="205199"/>
        </a:xfrm>
        <a:prstGeom prst="leftRightArrow">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4264882" y="1105977"/>
        <a:ext cx="323638" cy="123119"/>
      </dsp:txXfrm>
    </dsp:sp>
    <dsp:sp modelId="{76C311B6-13A2-564F-AA1A-66ED92AC2DB4}">
      <dsp:nvSpPr>
        <dsp:cNvPr id="0" name=""/>
        <dsp:cNvSpPr/>
      </dsp:nvSpPr>
      <dsp:spPr>
        <a:xfrm>
          <a:off x="4665318" y="1018901"/>
          <a:ext cx="1355266" cy="1355266"/>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solidFill>
                <a:srgbClr val="030437"/>
              </a:solidFill>
            </a:rPr>
            <a:t>Campus Community</a:t>
          </a:r>
          <a:endParaRPr lang="en-US" sz="1300" kern="1200" dirty="0">
            <a:solidFill>
              <a:srgbClr val="030437"/>
            </a:solidFill>
          </a:endParaRPr>
        </a:p>
      </dsp:txBody>
      <dsp:txXfrm>
        <a:off x="4863792" y="1217375"/>
        <a:ext cx="958318" cy="958318"/>
      </dsp:txXfrm>
    </dsp:sp>
    <dsp:sp modelId="{9A7E3FA0-76EB-024F-BFD4-9A71642F31B7}">
      <dsp:nvSpPr>
        <dsp:cNvPr id="0" name=""/>
        <dsp:cNvSpPr/>
      </dsp:nvSpPr>
      <dsp:spPr>
        <a:xfrm rot="5400000">
          <a:off x="5150352" y="2600785"/>
          <a:ext cx="385198" cy="205199"/>
        </a:xfrm>
        <a:prstGeom prst="leftRightArrow">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5181132" y="2611045"/>
        <a:ext cx="323638" cy="123119"/>
      </dsp:txXfrm>
    </dsp:sp>
    <dsp:sp modelId="{841A44FA-B2F0-BF42-97C3-03C6F0888EFA}">
      <dsp:nvSpPr>
        <dsp:cNvPr id="0" name=""/>
        <dsp:cNvSpPr/>
      </dsp:nvSpPr>
      <dsp:spPr>
        <a:xfrm>
          <a:off x="4665318" y="3052966"/>
          <a:ext cx="1355266" cy="1355266"/>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solidFill>
                <a:srgbClr val="030437"/>
              </a:solidFill>
            </a:rPr>
            <a:t>Faculty Community</a:t>
          </a:r>
          <a:endParaRPr lang="en-US" sz="1300" kern="1200" dirty="0">
            <a:solidFill>
              <a:srgbClr val="030437"/>
            </a:solidFill>
          </a:endParaRPr>
        </a:p>
      </dsp:txBody>
      <dsp:txXfrm>
        <a:off x="4863792" y="3251440"/>
        <a:ext cx="958318" cy="958318"/>
      </dsp:txXfrm>
    </dsp:sp>
    <dsp:sp modelId="{808CB19C-4D77-7C43-B7F6-6CD06AA9BEEF}">
      <dsp:nvSpPr>
        <dsp:cNvPr id="0" name=""/>
        <dsp:cNvSpPr/>
      </dsp:nvSpPr>
      <dsp:spPr>
        <a:xfrm rot="9000000">
          <a:off x="4278394" y="4131424"/>
          <a:ext cx="385198" cy="205199"/>
        </a:xfrm>
        <a:prstGeom prst="leftRightArrow">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4335830" y="4157074"/>
        <a:ext cx="323638" cy="123119"/>
      </dsp:txXfrm>
    </dsp:sp>
    <dsp:sp modelId="{08E3DC6A-1C1E-4743-A180-C8354164A5DF}">
      <dsp:nvSpPr>
        <dsp:cNvPr id="0" name=""/>
        <dsp:cNvSpPr/>
      </dsp:nvSpPr>
      <dsp:spPr>
        <a:xfrm>
          <a:off x="2903766" y="4069998"/>
          <a:ext cx="1355266" cy="1355266"/>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solidFill>
                <a:srgbClr val="030437"/>
              </a:solidFill>
            </a:rPr>
            <a:t>Doctoral Community</a:t>
          </a:r>
          <a:endParaRPr lang="en-US" sz="1300" kern="1200" dirty="0">
            <a:solidFill>
              <a:srgbClr val="030437"/>
            </a:solidFill>
          </a:endParaRPr>
        </a:p>
      </dsp:txBody>
      <dsp:txXfrm>
        <a:off x="3102240" y="4268472"/>
        <a:ext cx="958318" cy="958318"/>
      </dsp:txXfrm>
    </dsp:sp>
    <dsp:sp modelId="{B20D23E8-591B-4E4E-96E7-0E788F50EBE2}">
      <dsp:nvSpPr>
        <dsp:cNvPr id="0" name=""/>
        <dsp:cNvSpPr/>
      </dsp:nvSpPr>
      <dsp:spPr>
        <a:xfrm rot="12600000">
          <a:off x="2516842" y="4141606"/>
          <a:ext cx="385198" cy="205199"/>
        </a:xfrm>
        <a:prstGeom prst="leftRightArrow">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rot="10800000">
        <a:off x="2574278" y="4198036"/>
        <a:ext cx="323638" cy="123119"/>
      </dsp:txXfrm>
    </dsp:sp>
    <dsp:sp modelId="{833D32CF-32E9-FB45-B539-8A7FF0C48ED0}">
      <dsp:nvSpPr>
        <dsp:cNvPr id="0" name=""/>
        <dsp:cNvSpPr/>
      </dsp:nvSpPr>
      <dsp:spPr>
        <a:xfrm>
          <a:off x="1142215" y="3052966"/>
          <a:ext cx="1355266" cy="1355266"/>
        </a:xfrm>
        <a:prstGeom prst="ellipse">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endParaRPr lang="en-US" sz="1300" kern="1200"/>
        </a:p>
      </dsp:txBody>
      <dsp:txXfrm>
        <a:off x="1340689" y="3251440"/>
        <a:ext cx="958318" cy="958318"/>
      </dsp:txXfrm>
    </dsp:sp>
    <dsp:sp modelId="{20E0059E-6382-304C-AFBE-864626272FA7}">
      <dsp:nvSpPr>
        <dsp:cNvPr id="0" name=""/>
        <dsp:cNvSpPr/>
      </dsp:nvSpPr>
      <dsp:spPr>
        <a:xfrm rot="16200000">
          <a:off x="1627249" y="2621149"/>
          <a:ext cx="385198" cy="205199"/>
        </a:xfrm>
        <a:prstGeom prst="leftRightArrow">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1658029" y="2692969"/>
        <a:ext cx="323638" cy="123119"/>
      </dsp:txXfrm>
    </dsp:sp>
    <dsp:sp modelId="{56C3C72D-7904-C440-83A9-8C928D3406D3}">
      <dsp:nvSpPr>
        <dsp:cNvPr id="0" name=""/>
        <dsp:cNvSpPr/>
      </dsp:nvSpPr>
      <dsp:spPr>
        <a:xfrm>
          <a:off x="1142215" y="1018901"/>
          <a:ext cx="1355266" cy="1355266"/>
        </a:xfrm>
        <a:prstGeom prst="ellipse">
          <a:avLst/>
        </a:prstGeom>
        <a:gradFill flip="none" rotWithShape="1">
          <a:gsLst>
            <a:gs pos="0">
              <a:schemeClr val="tx2">
                <a:lumMod val="50000"/>
                <a:lumOff val="50000"/>
              </a:schemeClr>
            </a:gs>
            <a:gs pos="100000">
              <a:srgbClr val="FFFFFF"/>
            </a:gs>
          </a:gsLst>
          <a:lin ang="1620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solidFill>
                <a:srgbClr val="030437"/>
              </a:solidFill>
            </a:rPr>
            <a:t>Doctoral Alumni Community</a:t>
          </a:r>
          <a:endParaRPr lang="en-US" sz="1300" kern="1200" dirty="0">
            <a:solidFill>
              <a:srgbClr val="030437"/>
            </a:solidFill>
          </a:endParaRPr>
        </a:p>
      </dsp:txBody>
      <dsp:txXfrm>
        <a:off x="1340689" y="1217375"/>
        <a:ext cx="958318" cy="958318"/>
      </dsp:txXfrm>
    </dsp:sp>
    <dsp:sp modelId="{7EA7C312-0D7E-E44B-8BC7-525F6AECA367}">
      <dsp:nvSpPr>
        <dsp:cNvPr id="0" name=""/>
        <dsp:cNvSpPr/>
      </dsp:nvSpPr>
      <dsp:spPr>
        <a:xfrm rot="19800000">
          <a:off x="2498338" y="1090525"/>
          <a:ext cx="386936" cy="205167"/>
        </a:xfrm>
        <a:prstGeom prst="leftRightArrow">
          <a:avLst/>
        </a:prstGeom>
        <a:gradFill flip="none" rotWithShape="1">
          <a:gsLst>
            <a:gs pos="0">
              <a:schemeClr val="tx2">
                <a:lumMod val="50000"/>
                <a:lumOff val="50000"/>
              </a:schemeClr>
            </a:gs>
            <a:gs pos="100000">
              <a:srgbClr val="FFFFFF"/>
            </a:gs>
          </a:gsLst>
          <a:lin ang="16200000" scaled="0"/>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2502461" y="1146946"/>
        <a:ext cx="325386" cy="1231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11E7C-82BF-DB45-A499-C6A91ABB1D5F}">
      <dsp:nvSpPr>
        <dsp:cNvPr id="0" name=""/>
        <dsp:cNvSpPr/>
      </dsp:nvSpPr>
      <dsp:spPr>
        <a:xfrm>
          <a:off x="3014665" y="0"/>
          <a:ext cx="2996134" cy="2996134"/>
        </a:xfrm>
        <a:prstGeom prst="triangl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endParaRPr lang="en-US" sz="1800" b="1" kern="1200" dirty="0" smtClean="0">
            <a:solidFill>
              <a:srgbClr val="030437"/>
            </a:solidFill>
          </a:endParaRPr>
        </a:p>
        <a:p>
          <a:pPr lvl="0" algn="ctr" defTabSz="800100">
            <a:lnSpc>
              <a:spcPct val="90000"/>
            </a:lnSpc>
            <a:spcBef>
              <a:spcPct val="0"/>
            </a:spcBef>
            <a:spcAft>
              <a:spcPct val="35000"/>
            </a:spcAft>
          </a:pPr>
          <a:endParaRPr lang="en-US" sz="1800" b="1" kern="1200" dirty="0" smtClean="0">
            <a:solidFill>
              <a:srgbClr val="030437"/>
            </a:solidFill>
          </a:endParaRPr>
        </a:p>
        <a:p>
          <a:pPr lvl="0" algn="ctr" defTabSz="800100">
            <a:lnSpc>
              <a:spcPct val="90000"/>
            </a:lnSpc>
            <a:spcBef>
              <a:spcPct val="0"/>
            </a:spcBef>
            <a:spcAft>
              <a:spcPct val="35000"/>
            </a:spcAft>
          </a:pPr>
          <a:r>
            <a:rPr lang="en-US" sz="1700" b="1" kern="1200" dirty="0" smtClean="0">
              <a:solidFill>
                <a:srgbClr val="030437"/>
              </a:solidFill>
            </a:rPr>
            <a:t>Journey within Community</a:t>
          </a:r>
        </a:p>
        <a:p>
          <a:pPr lvl="0" algn="ctr" defTabSz="800100">
            <a:lnSpc>
              <a:spcPct val="90000"/>
            </a:lnSpc>
            <a:spcBef>
              <a:spcPct val="0"/>
            </a:spcBef>
            <a:spcAft>
              <a:spcPct val="35000"/>
            </a:spcAft>
          </a:pPr>
          <a:endParaRPr lang="en-US" sz="1700" b="1" kern="1200" dirty="0" smtClean="0">
            <a:solidFill>
              <a:srgbClr val="030437"/>
            </a:solidFill>
          </a:endParaRPr>
        </a:p>
        <a:p>
          <a:pPr lvl="0" algn="ctr" defTabSz="800100">
            <a:lnSpc>
              <a:spcPct val="90000"/>
            </a:lnSpc>
            <a:spcBef>
              <a:spcPct val="0"/>
            </a:spcBef>
            <a:spcAft>
              <a:spcPct val="35000"/>
            </a:spcAft>
          </a:pPr>
          <a:endParaRPr lang="en-US" sz="1700" b="1" kern="1200" dirty="0" smtClean="0">
            <a:solidFill>
              <a:srgbClr val="030437"/>
            </a:solidFill>
          </a:endParaRPr>
        </a:p>
        <a:p>
          <a:pPr lvl="0" algn="ctr" defTabSz="800100">
            <a:lnSpc>
              <a:spcPct val="90000"/>
            </a:lnSpc>
            <a:spcBef>
              <a:spcPct val="0"/>
            </a:spcBef>
            <a:spcAft>
              <a:spcPct val="35000"/>
            </a:spcAft>
          </a:pPr>
          <a:endParaRPr lang="en-US" sz="1800" kern="1200" dirty="0" smtClean="0">
            <a:solidFill>
              <a:srgbClr val="030437"/>
            </a:solidFill>
          </a:endParaRPr>
        </a:p>
        <a:p>
          <a:pPr lvl="0" algn="ctr" defTabSz="800100">
            <a:lnSpc>
              <a:spcPct val="90000"/>
            </a:lnSpc>
            <a:spcBef>
              <a:spcPct val="0"/>
            </a:spcBef>
            <a:spcAft>
              <a:spcPct val="35000"/>
            </a:spcAft>
          </a:pPr>
          <a:endParaRPr lang="en-US" sz="1800" kern="1200" dirty="0" smtClean="0">
            <a:solidFill>
              <a:srgbClr val="030437"/>
            </a:solidFill>
          </a:endParaRPr>
        </a:p>
        <a:p>
          <a:pPr lvl="0" algn="ctr" defTabSz="800100">
            <a:lnSpc>
              <a:spcPct val="90000"/>
            </a:lnSpc>
            <a:spcBef>
              <a:spcPct val="0"/>
            </a:spcBef>
            <a:spcAft>
              <a:spcPct val="35000"/>
            </a:spcAft>
          </a:pPr>
          <a:endParaRPr lang="en-US" sz="1800" kern="1200" dirty="0" smtClean="0">
            <a:solidFill>
              <a:srgbClr val="030437"/>
            </a:solidFill>
          </a:endParaRPr>
        </a:p>
        <a:p>
          <a:pPr lvl="0" algn="ctr" defTabSz="800100">
            <a:lnSpc>
              <a:spcPct val="90000"/>
            </a:lnSpc>
            <a:spcBef>
              <a:spcPct val="0"/>
            </a:spcBef>
            <a:spcAft>
              <a:spcPct val="35000"/>
            </a:spcAft>
          </a:pPr>
          <a:r>
            <a:rPr lang="en-US" sz="1800" kern="1200" dirty="0" smtClean="0">
              <a:solidFill>
                <a:srgbClr val="030437"/>
              </a:solidFill>
            </a:rPr>
            <a:t> </a:t>
          </a:r>
          <a:endParaRPr lang="en-US" sz="1800" kern="1200" dirty="0">
            <a:solidFill>
              <a:srgbClr val="030437"/>
            </a:solidFill>
          </a:endParaRPr>
        </a:p>
      </dsp:txBody>
      <dsp:txXfrm>
        <a:off x="3763699" y="1498067"/>
        <a:ext cx="1498067" cy="1498067"/>
      </dsp:txXfrm>
    </dsp:sp>
    <dsp:sp modelId="{B6CB1D56-F7E3-5F41-B044-012CE9E5A7B3}">
      <dsp:nvSpPr>
        <dsp:cNvPr id="0" name=""/>
        <dsp:cNvSpPr/>
      </dsp:nvSpPr>
      <dsp:spPr>
        <a:xfrm>
          <a:off x="1516598" y="2996134"/>
          <a:ext cx="2996134" cy="2996134"/>
        </a:xfrm>
        <a:prstGeom prst="triangle">
          <a:avLst/>
        </a:prstGeom>
        <a:gradFill rotWithShape="0">
          <a:gsLst>
            <a:gs pos="0">
              <a:schemeClr val="accent3">
                <a:hueOff val="3750089"/>
                <a:satOff val="-5627"/>
                <a:lumOff val="-915"/>
                <a:alphaOff val="0"/>
                <a:tint val="100000"/>
                <a:shade val="100000"/>
                <a:satMod val="130000"/>
              </a:schemeClr>
            </a:gs>
            <a:gs pos="100000">
              <a:schemeClr val="accent3">
                <a:hueOff val="3750089"/>
                <a:satOff val="-5627"/>
                <a:lumOff val="-91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030437"/>
              </a:solidFill>
            </a:rPr>
            <a:t>Community of Inquiry</a:t>
          </a:r>
        </a:p>
        <a:p>
          <a:pPr lvl="0" algn="ctr" defTabSz="755650">
            <a:lnSpc>
              <a:spcPct val="90000"/>
            </a:lnSpc>
            <a:spcBef>
              <a:spcPct val="0"/>
            </a:spcBef>
            <a:spcAft>
              <a:spcPct val="35000"/>
            </a:spcAft>
          </a:pPr>
          <a:endParaRPr lang="en-US" sz="1700" kern="1200" dirty="0">
            <a:solidFill>
              <a:srgbClr val="030437"/>
            </a:solidFill>
          </a:endParaRPr>
        </a:p>
      </dsp:txBody>
      <dsp:txXfrm>
        <a:off x="2265632" y="4494201"/>
        <a:ext cx="1498067" cy="1498067"/>
      </dsp:txXfrm>
    </dsp:sp>
    <dsp:sp modelId="{D51F9FB6-140D-5247-B6B7-85D39E670391}">
      <dsp:nvSpPr>
        <dsp:cNvPr id="0" name=""/>
        <dsp:cNvSpPr/>
      </dsp:nvSpPr>
      <dsp:spPr>
        <a:xfrm rot="10800000">
          <a:off x="3014665" y="2996134"/>
          <a:ext cx="2996134" cy="2996134"/>
        </a:xfrm>
        <a:prstGeom prst="triangle">
          <a:avLst/>
        </a:prstGeom>
        <a:gradFill rotWithShape="0">
          <a:gsLst>
            <a:gs pos="0">
              <a:schemeClr val="accent3">
                <a:hueOff val="7500177"/>
                <a:satOff val="-11253"/>
                <a:lumOff val="-1830"/>
                <a:alphaOff val="0"/>
                <a:tint val="100000"/>
                <a:shade val="100000"/>
                <a:satMod val="130000"/>
              </a:schemeClr>
            </a:gs>
            <a:gs pos="100000">
              <a:schemeClr val="accent3">
                <a:hueOff val="7500177"/>
                <a:satOff val="-11253"/>
                <a:lumOff val="-183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en-US" sz="1600" kern="1200" dirty="0" smtClean="0">
            <a:solidFill>
              <a:srgbClr val="030437"/>
            </a:solidFill>
          </a:endParaRPr>
        </a:p>
        <a:p>
          <a:pPr lvl="0" algn="ctr" defTabSz="711200">
            <a:lnSpc>
              <a:spcPct val="90000"/>
            </a:lnSpc>
            <a:spcBef>
              <a:spcPct val="0"/>
            </a:spcBef>
            <a:spcAft>
              <a:spcPct val="35000"/>
            </a:spcAft>
          </a:pPr>
          <a:endParaRPr lang="en-US" sz="1600" kern="1200" dirty="0" smtClean="0">
            <a:solidFill>
              <a:srgbClr val="030437"/>
            </a:solidFill>
          </a:endParaRPr>
        </a:p>
        <a:p>
          <a:pPr lvl="0" algn="ctr" defTabSz="711200">
            <a:lnSpc>
              <a:spcPct val="90000"/>
            </a:lnSpc>
            <a:spcBef>
              <a:spcPct val="0"/>
            </a:spcBef>
            <a:spcAft>
              <a:spcPct val="35000"/>
            </a:spcAft>
          </a:pPr>
          <a:endParaRPr lang="en-US" sz="1800" b="1" kern="1200" dirty="0" smtClean="0">
            <a:solidFill>
              <a:srgbClr val="030437"/>
            </a:solidFill>
          </a:endParaRPr>
        </a:p>
        <a:p>
          <a:pPr lvl="0" algn="ctr" defTabSz="711200">
            <a:lnSpc>
              <a:spcPct val="90000"/>
            </a:lnSpc>
            <a:spcBef>
              <a:spcPct val="0"/>
            </a:spcBef>
            <a:spcAft>
              <a:spcPct val="35000"/>
            </a:spcAft>
          </a:pPr>
          <a:endParaRPr lang="en-US" sz="1800" b="1" kern="1200" dirty="0" smtClean="0">
            <a:solidFill>
              <a:srgbClr val="030437"/>
            </a:solidFill>
          </a:endParaRPr>
        </a:p>
        <a:p>
          <a:pPr lvl="0" algn="ctr" defTabSz="711200">
            <a:lnSpc>
              <a:spcPct val="90000"/>
            </a:lnSpc>
            <a:spcBef>
              <a:spcPct val="0"/>
            </a:spcBef>
            <a:spcAft>
              <a:spcPct val="35000"/>
            </a:spcAft>
          </a:pPr>
          <a:r>
            <a:rPr lang="en-US" sz="1800" b="1" kern="1200" dirty="0" smtClean="0">
              <a:solidFill>
                <a:srgbClr val="030437"/>
              </a:solidFill>
            </a:rPr>
            <a:t>Research</a:t>
          </a:r>
          <a:endParaRPr lang="en-US" sz="1800" b="1" kern="1200" dirty="0">
            <a:solidFill>
              <a:srgbClr val="030437"/>
            </a:solidFill>
          </a:endParaRPr>
        </a:p>
      </dsp:txBody>
      <dsp:txXfrm rot="10800000">
        <a:off x="3763698" y="2996134"/>
        <a:ext cx="1498067" cy="1498067"/>
      </dsp:txXfrm>
    </dsp:sp>
    <dsp:sp modelId="{C3F47E76-F9DD-9648-9199-3904C8302CE0}">
      <dsp:nvSpPr>
        <dsp:cNvPr id="0" name=""/>
        <dsp:cNvSpPr/>
      </dsp:nvSpPr>
      <dsp:spPr>
        <a:xfrm>
          <a:off x="4512733" y="2996134"/>
          <a:ext cx="2996134" cy="2996134"/>
        </a:xfrm>
        <a:prstGeom prst="triangle">
          <a:avLst/>
        </a:prstGeom>
        <a:gradFill rotWithShape="0">
          <a:gsLst>
            <a:gs pos="0">
              <a:schemeClr val="accent3">
                <a:hueOff val="11250266"/>
                <a:satOff val="-16880"/>
                <a:lumOff val="-2745"/>
                <a:alphaOff val="0"/>
                <a:tint val="100000"/>
                <a:shade val="100000"/>
                <a:satMod val="130000"/>
              </a:schemeClr>
            </a:gs>
            <a:gs pos="100000">
              <a:schemeClr val="accent3">
                <a:hueOff val="11250266"/>
                <a:satOff val="-16880"/>
                <a:lumOff val="-274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rgbClr val="030437"/>
              </a:solidFill>
            </a:rPr>
            <a:t>Community of Practice</a:t>
          </a:r>
        </a:p>
        <a:p>
          <a:pPr lvl="0" algn="ctr" defTabSz="755650">
            <a:lnSpc>
              <a:spcPct val="90000"/>
            </a:lnSpc>
            <a:spcBef>
              <a:spcPct val="0"/>
            </a:spcBef>
            <a:spcAft>
              <a:spcPct val="35000"/>
            </a:spcAft>
          </a:pPr>
          <a:endParaRPr lang="en-US" sz="1700" kern="1200" dirty="0">
            <a:solidFill>
              <a:srgbClr val="030437"/>
            </a:solidFill>
          </a:endParaRPr>
        </a:p>
      </dsp:txBody>
      <dsp:txXfrm>
        <a:off x="5261767" y="4494201"/>
        <a:ext cx="1498067" cy="14980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6F3835-BB96-CC45-8578-87898FB9882E}">
      <dsp:nvSpPr>
        <dsp:cNvPr id="0" name=""/>
        <dsp:cNvSpPr/>
      </dsp:nvSpPr>
      <dsp:spPr>
        <a:xfrm>
          <a:off x="1103645" y="1421522"/>
          <a:ext cx="1121872" cy="1121872"/>
        </a:xfrm>
        <a:prstGeom prst="ellipse">
          <a:avLst/>
        </a:prstGeom>
        <a:gradFill rotWithShape="0">
          <a:gsLst>
            <a:gs pos="0">
              <a:schemeClr val="accent4">
                <a:alpha val="50000"/>
                <a:hueOff val="0"/>
                <a:satOff val="0"/>
                <a:lumOff val="0"/>
                <a:alphaOff val="0"/>
                <a:tint val="100000"/>
                <a:shade val="100000"/>
                <a:satMod val="130000"/>
              </a:schemeClr>
            </a:gs>
            <a:gs pos="100000">
              <a:schemeClr val="accent4">
                <a:alpha val="50000"/>
                <a:hueOff val="0"/>
                <a:satOff val="0"/>
                <a:lumOff val="0"/>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61740" tIns="16510" rIns="61740" bIns="16510" numCol="1" spcCol="1270" anchor="ctr" anchorCtr="0">
          <a:noAutofit/>
        </a:bodyPr>
        <a:lstStyle/>
        <a:p>
          <a:pPr lvl="0" algn="ctr" defTabSz="577850">
            <a:lnSpc>
              <a:spcPct val="90000"/>
            </a:lnSpc>
            <a:spcBef>
              <a:spcPct val="0"/>
            </a:spcBef>
            <a:spcAft>
              <a:spcPct val="35000"/>
            </a:spcAft>
          </a:pPr>
          <a:r>
            <a:rPr lang="en-US" sz="1300" b="1" kern="1200" dirty="0" smtClean="0"/>
            <a:t>Student</a:t>
          </a:r>
          <a:endParaRPr lang="en-US" sz="1300" b="1" kern="1200" dirty="0"/>
        </a:p>
      </dsp:txBody>
      <dsp:txXfrm>
        <a:off x="1267939" y="1585816"/>
        <a:ext cx="793284" cy="793284"/>
      </dsp:txXfrm>
    </dsp:sp>
    <dsp:sp modelId="{FEBC83AE-DDEC-4042-B9A8-7FDD22E6EE6C}">
      <dsp:nvSpPr>
        <dsp:cNvPr id="0" name=""/>
        <dsp:cNvSpPr/>
      </dsp:nvSpPr>
      <dsp:spPr>
        <a:xfrm>
          <a:off x="278194" y="948731"/>
          <a:ext cx="1121872" cy="1121872"/>
        </a:xfrm>
        <a:prstGeom prst="ellipse">
          <a:avLst/>
        </a:prstGeom>
        <a:gradFill rotWithShape="0">
          <a:gsLst>
            <a:gs pos="0">
              <a:schemeClr val="accent4">
                <a:alpha val="50000"/>
                <a:hueOff val="-2232386"/>
                <a:satOff val="13449"/>
                <a:lumOff val="1078"/>
                <a:alphaOff val="0"/>
                <a:tint val="100000"/>
                <a:shade val="100000"/>
                <a:satMod val="130000"/>
              </a:schemeClr>
            </a:gs>
            <a:gs pos="100000">
              <a:schemeClr val="accent4">
                <a:alpha val="50000"/>
                <a:hueOff val="-2232386"/>
                <a:satOff val="13449"/>
                <a:lumOff val="1078"/>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61740" tIns="16510" rIns="61740" bIns="16510" numCol="1" spcCol="1270" anchor="ctr" anchorCtr="0">
          <a:noAutofit/>
        </a:bodyPr>
        <a:lstStyle/>
        <a:p>
          <a:pPr lvl="0" algn="ctr" defTabSz="577850">
            <a:lnSpc>
              <a:spcPct val="90000"/>
            </a:lnSpc>
            <a:spcBef>
              <a:spcPct val="0"/>
            </a:spcBef>
            <a:spcAft>
              <a:spcPct val="35000"/>
            </a:spcAft>
          </a:pPr>
          <a:r>
            <a:rPr lang="en-US" sz="1300" b="1" kern="1200" dirty="0" smtClean="0"/>
            <a:t>Faculty</a:t>
          </a:r>
          <a:endParaRPr lang="en-US" sz="1300" b="1" kern="1200" dirty="0"/>
        </a:p>
      </dsp:txBody>
      <dsp:txXfrm>
        <a:off x="442488" y="1113025"/>
        <a:ext cx="793284" cy="793284"/>
      </dsp:txXfrm>
    </dsp:sp>
    <dsp:sp modelId="{3B4E30C6-F6B1-4C4F-9FF4-9E0A7BE1F216}">
      <dsp:nvSpPr>
        <dsp:cNvPr id="0" name=""/>
        <dsp:cNvSpPr/>
      </dsp:nvSpPr>
      <dsp:spPr>
        <a:xfrm>
          <a:off x="1108391" y="675028"/>
          <a:ext cx="1121872" cy="1121872"/>
        </a:xfrm>
        <a:prstGeom prst="ellipse">
          <a:avLst/>
        </a:prstGeom>
        <a:gradFill rotWithShape="0">
          <a:gsLst>
            <a:gs pos="0">
              <a:schemeClr val="accent4">
                <a:alpha val="50000"/>
                <a:hueOff val="-4464771"/>
                <a:satOff val="26899"/>
                <a:lumOff val="2156"/>
                <a:alphaOff val="0"/>
                <a:tint val="100000"/>
                <a:shade val="100000"/>
                <a:satMod val="130000"/>
              </a:schemeClr>
            </a:gs>
            <a:gs pos="100000">
              <a:schemeClr val="accent4">
                <a:alpha val="50000"/>
                <a:hueOff val="-4464771"/>
                <a:satOff val="26899"/>
                <a:lumOff val="2156"/>
                <a:alphaOff val="0"/>
                <a:tint val="50000"/>
                <a:shade val="100000"/>
                <a:satMod val="350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61740" tIns="16510" rIns="61740" bIns="16510" numCol="1" spcCol="1270" anchor="ctr" anchorCtr="0">
          <a:noAutofit/>
        </a:bodyPr>
        <a:lstStyle/>
        <a:p>
          <a:pPr lvl="0" algn="ctr" defTabSz="577850">
            <a:lnSpc>
              <a:spcPct val="90000"/>
            </a:lnSpc>
            <a:spcBef>
              <a:spcPct val="0"/>
            </a:spcBef>
            <a:spcAft>
              <a:spcPct val="35000"/>
            </a:spcAft>
          </a:pPr>
          <a:r>
            <a:rPr lang="en-US" sz="1300" b="1" kern="1200" dirty="0" smtClean="0"/>
            <a:t>Student</a:t>
          </a:r>
          <a:endParaRPr lang="en-US" sz="1300" b="1" kern="1200" dirty="0"/>
        </a:p>
      </dsp:txBody>
      <dsp:txXfrm>
        <a:off x="1272685" y="839322"/>
        <a:ext cx="793284" cy="793284"/>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9AA92E-AF2E-344C-96E6-819C17FD0B53}" type="datetimeFigureOut">
              <a:rPr lang="en-US" smtClean="0"/>
              <a:pPr/>
              <a:t>2013-01-15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F1FB5B-815B-1A49-80F9-28ECDE945210}" type="slidenum">
              <a:rPr lang="en-US" smtClean="0"/>
              <a:pPr/>
              <a:t>‹#›</a:t>
            </a:fld>
            <a:endParaRPr lang="en-US"/>
          </a:p>
        </p:txBody>
      </p:sp>
    </p:spTree>
    <p:extLst>
      <p:ext uri="{BB962C8B-B14F-4D97-AF65-F5344CB8AC3E}">
        <p14:creationId xmlns:p14="http://schemas.microsoft.com/office/powerpoint/2010/main" val="18382545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could be on display whilst we welcome folk</a:t>
            </a:r>
            <a:endParaRPr lang="en-US" dirty="0"/>
          </a:p>
        </p:txBody>
      </p:sp>
      <p:sp>
        <p:nvSpPr>
          <p:cNvPr id="4" name="Slide Number Placeholder 3"/>
          <p:cNvSpPr>
            <a:spLocks noGrp="1"/>
          </p:cNvSpPr>
          <p:nvPr>
            <p:ph type="sldNum" sz="quarter" idx="10"/>
          </p:nvPr>
        </p:nvSpPr>
        <p:spPr/>
        <p:txBody>
          <a:bodyPr/>
          <a:lstStyle/>
          <a:p>
            <a:fld id="{4DF1FB5B-815B-1A49-80F9-28ECDE945210}" type="slidenum">
              <a:rPr lang="en-US" smtClean="0"/>
              <a:pPr/>
              <a:t>1</a:t>
            </a:fld>
            <a:endParaRPr lang="en-US"/>
          </a:p>
        </p:txBody>
      </p:sp>
    </p:spTree>
    <p:extLst>
      <p:ext uri="{BB962C8B-B14F-4D97-AF65-F5344CB8AC3E}">
        <p14:creationId xmlns:p14="http://schemas.microsoft.com/office/powerpoint/2010/main" val="3596329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p>
        </p:txBody>
      </p:sp>
      <p:sp>
        <p:nvSpPr>
          <p:cNvPr id="4" name="Slide Number Placeholder 3"/>
          <p:cNvSpPr>
            <a:spLocks noGrp="1"/>
          </p:cNvSpPr>
          <p:nvPr>
            <p:ph type="sldNum" sz="quarter" idx="10"/>
          </p:nvPr>
        </p:nvSpPr>
        <p:spPr/>
        <p:txBody>
          <a:bodyPr/>
          <a:lstStyle/>
          <a:p>
            <a:fld id="{4DF1FB5B-815B-1A49-80F9-28ECDE945210}" type="slidenum">
              <a:rPr lang="en-US" smtClean="0"/>
              <a:pPr/>
              <a:t>10</a:t>
            </a:fld>
            <a:endParaRPr lang="en-US"/>
          </a:p>
        </p:txBody>
      </p:sp>
    </p:spTree>
    <p:extLst>
      <p:ext uri="{BB962C8B-B14F-4D97-AF65-F5344CB8AC3E}">
        <p14:creationId xmlns:p14="http://schemas.microsoft.com/office/powerpoint/2010/main" val="18122997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i="1" baseline="0" dirty="0" smtClean="0"/>
              <a:t>discuss the points relating to the Global nature of the classroom as outlined on the slide. </a:t>
            </a:r>
          </a:p>
          <a:p>
            <a:pPr marL="292100" indent="-292100">
              <a:buFontTx/>
              <a:buChar char="•"/>
            </a:pPr>
            <a:r>
              <a:rPr lang="en-US" sz="1200" dirty="0" smtClean="0"/>
              <a:t>All Tutors are recognized teachers of the University.</a:t>
            </a:r>
          </a:p>
          <a:p>
            <a:pPr marL="292100" indent="-292100">
              <a:buFontTx/>
              <a:buChar char="•"/>
            </a:pPr>
            <a:r>
              <a:rPr lang="en-US" sz="1200" dirty="0" smtClean="0"/>
              <a:t>Tutors have years of industry experience as well as being educated to doctoral</a:t>
            </a:r>
            <a:r>
              <a:rPr lang="en-US" sz="1200" baseline="0" dirty="0" smtClean="0"/>
              <a:t> level</a:t>
            </a:r>
            <a:endParaRPr lang="en-US" sz="1200" dirty="0" smtClean="0">
              <a:latin typeface="Arial" pitchFamily="34" charset="0"/>
              <a:cs typeface="Arial" pitchFamily="34" charset="0"/>
            </a:endParaRPr>
          </a:p>
          <a:p>
            <a:pPr eaLnBrk="1" hangingPunct="1"/>
            <a:endParaRPr lang="en-US" b="0" i="0" baseline="0" dirty="0" smtClean="0"/>
          </a:p>
        </p:txBody>
      </p:sp>
      <p:sp>
        <p:nvSpPr>
          <p:cNvPr id="4" name="Slide Number Placeholder 3"/>
          <p:cNvSpPr>
            <a:spLocks noGrp="1"/>
          </p:cNvSpPr>
          <p:nvPr>
            <p:ph type="sldNum" sz="quarter" idx="10"/>
          </p:nvPr>
        </p:nvSpPr>
        <p:spPr/>
        <p:txBody>
          <a:bodyPr/>
          <a:lstStyle/>
          <a:p>
            <a:fld id="{4DF1FB5B-815B-1A49-80F9-28ECDE945210}" type="slidenum">
              <a:rPr lang="en-US" smtClean="0"/>
              <a:pPr/>
              <a:t>11</a:t>
            </a:fld>
            <a:endParaRPr lang="en-US" dirty="0"/>
          </a:p>
        </p:txBody>
      </p:sp>
    </p:spTree>
    <p:extLst>
      <p:ext uri="{BB962C8B-B14F-4D97-AF65-F5344CB8AC3E}">
        <p14:creationId xmlns:p14="http://schemas.microsoft.com/office/powerpoint/2010/main" val="24986667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Rot="1" noChangeAspect="1" noChangeArrowheads="1" noTextEdit="1"/>
          </p:cNvSpPr>
          <p:nvPr>
            <p:ph type="sldImg"/>
          </p:nvPr>
        </p:nvSpPr>
        <p:spPr>
          <a:ln/>
        </p:spPr>
      </p:sp>
      <p:sp>
        <p:nvSpPr>
          <p:cNvPr id="48131" name="Rectangle 1027"/>
          <p:cNvSpPr>
            <a:spLocks noGrp="1" noChangeArrowheads="1"/>
          </p:cNvSpPr>
          <p:nvPr>
            <p:ph type="body" idx="1"/>
          </p:nvPr>
        </p:nvSpPr>
        <p:spPr>
          <a:noFill/>
          <a:ln/>
        </p:spPr>
        <p:txBody>
          <a:bodyPr/>
          <a:lstStyle/>
          <a:p>
            <a:pPr eaLnBrk="1" hangingPunct="1"/>
            <a:r>
              <a:rPr lang="en-US" dirty="0" smtClean="0"/>
              <a:t>So</a:t>
            </a:r>
            <a:r>
              <a:rPr lang="en-US" baseline="0" dirty="0" smtClean="0"/>
              <a:t> this is where we are so far, with excellent support for our students.  How do we continue that support into the Thesis stage to develop an international on line graduate community?</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eaLnBrk="1" hangingPunct="1"/>
            <a:endParaRPr lang="en-GB" sz="1000" b="1" dirty="0" smtClean="0">
              <a:latin typeface="Arial" pitchFamily="34" charset="0"/>
              <a:cs typeface="Arial" pitchFamily="34" charset="0"/>
            </a:endParaRPr>
          </a:p>
          <a:p>
            <a:endParaRPr lang="en-GB" sz="1000" dirty="0"/>
          </a:p>
        </p:txBody>
      </p:sp>
      <p:sp>
        <p:nvSpPr>
          <p:cNvPr id="4" name="Slide Number Placeholder 3"/>
          <p:cNvSpPr>
            <a:spLocks noGrp="1"/>
          </p:cNvSpPr>
          <p:nvPr>
            <p:ph type="sldNum" sz="quarter" idx="10"/>
          </p:nvPr>
        </p:nvSpPr>
        <p:spPr/>
        <p:txBody>
          <a:bodyPr/>
          <a:lstStyle/>
          <a:p>
            <a:fld id="{ED72B24F-7B10-4EEA-AD08-A5B77F6D047A}" type="slidenum">
              <a:rPr lang="en-GB" smtClean="0"/>
              <a:pPr/>
              <a:t>13</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Introduce</a:t>
            </a:r>
            <a:r>
              <a:rPr lang="en-US" baseline="0" dirty="0" smtClean="0"/>
              <a:t> ourselves . Do edit their title </a:t>
            </a:r>
            <a:r>
              <a:rPr lang="en-US" baseline="0" dirty="0" err="1" smtClean="0"/>
              <a:t>etc</a:t>
            </a:r>
            <a:endParaRPr lang="en-US" dirty="0" smtClean="0"/>
          </a:p>
        </p:txBody>
      </p:sp>
      <p:sp>
        <p:nvSpPr>
          <p:cNvPr id="4" name="Slide Number Placeholder 3"/>
          <p:cNvSpPr>
            <a:spLocks noGrp="1"/>
          </p:cNvSpPr>
          <p:nvPr>
            <p:ph type="sldNum" sz="quarter" idx="10"/>
          </p:nvPr>
        </p:nvSpPr>
        <p:spPr/>
        <p:txBody>
          <a:bodyPr/>
          <a:lstStyle/>
          <a:p>
            <a:fld id="{4DF1FB5B-815B-1A49-80F9-28ECDE945210}" type="slidenum">
              <a:rPr lang="en-US" smtClean="0"/>
              <a:pPr/>
              <a:t>2</a:t>
            </a:fld>
            <a:endParaRPr lang="en-US"/>
          </a:p>
        </p:txBody>
      </p:sp>
    </p:spTree>
    <p:extLst>
      <p:ext uri="{BB962C8B-B14F-4D97-AF65-F5344CB8AC3E}">
        <p14:creationId xmlns:p14="http://schemas.microsoft.com/office/powerpoint/2010/main" val="256617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Grp="1" noRot="1" noChangeAspect="1" noChangeArrowheads="1" noTextEdit="1"/>
          </p:cNvSpPr>
          <p:nvPr>
            <p:ph type="sldImg"/>
          </p:nvPr>
        </p:nvSpPr>
        <p:spPr>
          <a:ln/>
        </p:spPr>
      </p:sp>
      <p:sp>
        <p:nvSpPr>
          <p:cNvPr id="40963" name="Rectangle 1027"/>
          <p:cNvSpPr>
            <a:spLocks noGrp="1" noChangeArrowheads="1"/>
          </p:cNvSpPr>
          <p:nvPr>
            <p:ph type="body" idx="1"/>
          </p:nvPr>
        </p:nvSpPr>
        <p:spPr>
          <a:noFill/>
          <a:ln/>
        </p:spPr>
        <p:txBody>
          <a:bodyPr/>
          <a:lstStyle/>
          <a:p>
            <a:pPr eaLnBrk="1" hangingPunct="1"/>
            <a:r>
              <a:rPr lang="en-US" dirty="0" smtClean="0"/>
              <a:t>Summary of the University of Liverpool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 of the scale of the online programmes</a:t>
            </a:r>
            <a:endParaRPr lang="en-US" dirty="0"/>
          </a:p>
        </p:txBody>
      </p:sp>
      <p:sp>
        <p:nvSpPr>
          <p:cNvPr id="4" name="Slide Number Placeholder 3"/>
          <p:cNvSpPr>
            <a:spLocks noGrp="1"/>
          </p:cNvSpPr>
          <p:nvPr>
            <p:ph type="sldNum" sz="quarter" idx="10"/>
          </p:nvPr>
        </p:nvSpPr>
        <p:spPr/>
        <p:txBody>
          <a:bodyPr/>
          <a:lstStyle/>
          <a:p>
            <a:fld id="{4DF1FB5B-815B-1A49-80F9-28ECDE945210}" type="slidenum">
              <a:rPr lang="en-US" smtClean="0"/>
              <a:pPr/>
              <a:t>4</a:t>
            </a:fld>
            <a:endParaRPr lang="en-US"/>
          </a:p>
        </p:txBody>
      </p:sp>
    </p:spTree>
    <p:extLst>
      <p:ext uri="{BB962C8B-B14F-4D97-AF65-F5344CB8AC3E}">
        <p14:creationId xmlns:p14="http://schemas.microsoft.com/office/powerpoint/2010/main" val="29375949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Where the EdD fits into the scheme</a:t>
            </a:r>
          </a:p>
        </p:txBody>
      </p:sp>
      <p:sp>
        <p:nvSpPr>
          <p:cNvPr id="4" name="Slide Number Placeholder 3"/>
          <p:cNvSpPr>
            <a:spLocks noGrp="1"/>
          </p:cNvSpPr>
          <p:nvPr>
            <p:ph type="sldNum" sz="quarter" idx="10"/>
          </p:nvPr>
        </p:nvSpPr>
        <p:spPr/>
        <p:txBody>
          <a:bodyPr/>
          <a:lstStyle/>
          <a:p>
            <a:fld id="{4DF1FB5B-815B-1A49-80F9-28ECDE945210}" type="slidenum">
              <a:rPr lang="en-US" smtClean="0"/>
              <a:pPr/>
              <a:t>5</a:t>
            </a:fld>
            <a:endParaRPr lang="en-US"/>
          </a:p>
        </p:txBody>
      </p:sp>
    </p:spTree>
    <p:extLst>
      <p:ext uri="{BB962C8B-B14F-4D97-AF65-F5344CB8AC3E}">
        <p14:creationId xmlns:p14="http://schemas.microsoft.com/office/powerpoint/2010/main" val="1401602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eaLnBrk="1" hangingPunct="1"/>
            <a:endParaRPr lang="en-GB" sz="1000" b="1" dirty="0" smtClean="0">
              <a:latin typeface="Arial" pitchFamily="34" charset="0"/>
              <a:cs typeface="Arial" pitchFamily="34" charset="0"/>
            </a:endParaRPr>
          </a:p>
          <a:p>
            <a:r>
              <a:rPr lang="en-GB" sz="1000" dirty="0" smtClean="0"/>
              <a:t>Emphasis on the international community</a:t>
            </a:r>
            <a:r>
              <a:rPr lang="en-GB" sz="1000" baseline="0" dirty="0" smtClean="0"/>
              <a:t> of students and faculty</a:t>
            </a:r>
            <a:endParaRPr lang="en-GB" sz="1000" dirty="0"/>
          </a:p>
        </p:txBody>
      </p:sp>
      <p:sp>
        <p:nvSpPr>
          <p:cNvPr id="4" name="Slide Number Placeholder 3"/>
          <p:cNvSpPr>
            <a:spLocks noGrp="1"/>
          </p:cNvSpPr>
          <p:nvPr>
            <p:ph type="sldNum" sz="quarter" idx="10"/>
          </p:nvPr>
        </p:nvSpPr>
        <p:spPr/>
        <p:txBody>
          <a:bodyPr/>
          <a:lstStyle/>
          <a:p>
            <a:fld id="{ED72B24F-7B10-4EEA-AD08-A5B77F6D047A}" type="slidenum">
              <a:rPr lang="en-GB" smtClean="0"/>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i="1" baseline="0" dirty="0" smtClean="0"/>
              <a:t>discuss the points relating to flexibility as outlined on the slide. </a:t>
            </a:r>
            <a:endParaRPr lang="en-US" b="0" i="0" baseline="0" dirty="0" smtClean="0"/>
          </a:p>
        </p:txBody>
      </p:sp>
      <p:sp>
        <p:nvSpPr>
          <p:cNvPr id="4" name="Slide Number Placeholder 3"/>
          <p:cNvSpPr>
            <a:spLocks noGrp="1"/>
          </p:cNvSpPr>
          <p:nvPr>
            <p:ph type="sldNum" sz="quarter" idx="10"/>
          </p:nvPr>
        </p:nvSpPr>
        <p:spPr/>
        <p:txBody>
          <a:bodyPr/>
          <a:lstStyle/>
          <a:p>
            <a:fld id="{4DF1FB5B-815B-1A49-80F9-28ECDE945210}" type="slidenum">
              <a:rPr lang="en-US" smtClean="0"/>
              <a:pPr/>
              <a:t>7</a:t>
            </a:fld>
            <a:endParaRPr lang="en-US"/>
          </a:p>
        </p:txBody>
      </p:sp>
    </p:spTree>
    <p:extLst>
      <p:ext uri="{BB962C8B-B14F-4D97-AF65-F5344CB8AC3E}">
        <p14:creationId xmlns:p14="http://schemas.microsoft.com/office/powerpoint/2010/main" val="4235730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F1FB5B-815B-1A49-80F9-28ECDE945210}" type="slidenum">
              <a:rPr lang="en-US" smtClean="0"/>
              <a:pPr/>
              <a:t>8</a:t>
            </a:fld>
            <a:endParaRPr lang="en-US"/>
          </a:p>
        </p:txBody>
      </p:sp>
    </p:spTree>
    <p:extLst>
      <p:ext uri="{BB962C8B-B14F-4D97-AF65-F5344CB8AC3E}">
        <p14:creationId xmlns:p14="http://schemas.microsoft.com/office/powerpoint/2010/main" val="2865371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F1FB5B-815B-1A49-80F9-28ECDE945210}" type="slidenum">
              <a:rPr lang="en-US" smtClean="0"/>
              <a:pPr/>
              <a:t>9</a:t>
            </a:fld>
            <a:endParaRPr lang="en-US"/>
          </a:p>
        </p:txBody>
      </p:sp>
    </p:spTree>
    <p:extLst>
      <p:ext uri="{BB962C8B-B14F-4D97-AF65-F5344CB8AC3E}">
        <p14:creationId xmlns:p14="http://schemas.microsoft.com/office/powerpoint/2010/main" val="576671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D481F2-7656-554B-8561-F7A5D782BC03}" type="datetimeFigureOut">
              <a:rPr lang="en-US" smtClean="0"/>
              <a:pPr/>
              <a:t>2013-01-15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38814-F691-7843-A9D5-2F4EB1A23F79}" type="slidenum">
              <a:rPr lang="en-US" smtClean="0"/>
              <a:pPr/>
              <a:t>‹#›</a:t>
            </a:fld>
            <a:endParaRPr lang="en-US"/>
          </a:p>
        </p:txBody>
      </p:sp>
    </p:spTree>
    <p:extLst>
      <p:ext uri="{BB962C8B-B14F-4D97-AF65-F5344CB8AC3E}">
        <p14:creationId xmlns:p14="http://schemas.microsoft.com/office/powerpoint/2010/main" val="468641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D481F2-7656-554B-8561-F7A5D782BC03}" type="datetimeFigureOut">
              <a:rPr lang="en-US" smtClean="0"/>
              <a:pPr/>
              <a:t>2013-01-15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38814-F691-7843-A9D5-2F4EB1A23F79}" type="slidenum">
              <a:rPr lang="en-US" smtClean="0"/>
              <a:pPr/>
              <a:t>‹#›</a:t>
            </a:fld>
            <a:endParaRPr lang="en-US"/>
          </a:p>
        </p:txBody>
      </p:sp>
    </p:spTree>
    <p:extLst>
      <p:ext uri="{BB962C8B-B14F-4D97-AF65-F5344CB8AC3E}">
        <p14:creationId xmlns:p14="http://schemas.microsoft.com/office/powerpoint/2010/main" val="2456581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D481F2-7656-554B-8561-F7A5D782BC03}" type="datetimeFigureOut">
              <a:rPr lang="en-US" smtClean="0"/>
              <a:pPr/>
              <a:t>2013-01-15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38814-F691-7843-A9D5-2F4EB1A23F79}" type="slidenum">
              <a:rPr lang="en-US" smtClean="0"/>
              <a:pPr/>
              <a:t>‹#›</a:t>
            </a:fld>
            <a:endParaRPr lang="en-US"/>
          </a:p>
        </p:txBody>
      </p:sp>
    </p:spTree>
    <p:extLst>
      <p:ext uri="{BB962C8B-B14F-4D97-AF65-F5344CB8AC3E}">
        <p14:creationId xmlns:p14="http://schemas.microsoft.com/office/powerpoint/2010/main" val="3814209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DD481F2-7656-554B-8561-F7A5D782BC03}" type="datetimeFigureOut">
              <a:rPr lang="en-US" smtClean="0"/>
              <a:pPr/>
              <a:t>2013-01-15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38814-F691-7843-A9D5-2F4EB1A23F79}" type="slidenum">
              <a:rPr lang="en-US" smtClean="0"/>
              <a:pPr/>
              <a:t>‹#›</a:t>
            </a:fld>
            <a:endParaRPr lang="en-US"/>
          </a:p>
        </p:txBody>
      </p:sp>
    </p:spTree>
    <p:extLst>
      <p:ext uri="{BB962C8B-B14F-4D97-AF65-F5344CB8AC3E}">
        <p14:creationId xmlns:p14="http://schemas.microsoft.com/office/powerpoint/2010/main" val="3371957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D481F2-7656-554B-8561-F7A5D782BC03}" type="datetimeFigureOut">
              <a:rPr lang="en-US" smtClean="0"/>
              <a:pPr/>
              <a:t>2013-01-15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038814-F691-7843-A9D5-2F4EB1A23F79}" type="slidenum">
              <a:rPr lang="en-US" smtClean="0"/>
              <a:pPr/>
              <a:t>‹#›</a:t>
            </a:fld>
            <a:endParaRPr lang="en-US"/>
          </a:p>
        </p:txBody>
      </p:sp>
    </p:spTree>
    <p:extLst>
      <p:ext uri="{BB962C8B-B14F-4D97-AF65-F5344CB8AC3E}">
        <p14:creationId xmlns:p14="http://schemas.microsoft.com/office/powerpoint/2010/main" val="872422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04900"/>
            <a:ext cx="8229600" cy="9144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2197100"/>
            <a:ext cx="4038600" cy="392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197100"/>
            <a:ext cx="4038600" cy="392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DD481F2-7656-554B-8561-F7A5D782BC03}" type="datetimeFigureOut">
              <a:rPr lang="en-US" smtClean="0"/>
              <a:pPr/>
              <a:t>2013-01-15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38814-F691-7843-A9D5-2F4EB1A23F79}" type="slidenum">
              <a:rPr lang="en-US" smtClean="0"/>
              <a:pPr/>
              <a:t>‹#›</a:t>
            </a:fld>
            <a:endParaRPr lang="en-US"/>
          </a:p>
        </p:txBody>
      </p:sp>
    </p:spTree>
    <p:extLst>
      <p:ext uri="{BB962C8B-B14F-4D97-AF65-F5344CB8AC3E}">
        <p14:creationId xmlns:p14="http://schemas.microsoft.com/office/powerpoint/2010/main" val="3148059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04900"/>
            <a:ext cx="8229600" cy="7239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0304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768599"/>
            <a:ext cx="4040188" cy="3357563"/>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0304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768599"/>
            <a:ext cx="4041775" cy="3357564"/>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55375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DD481F2-7656-554B-8561-F7A5D782BC03}" type="datetimeFigureOut">
              <a:rPr lang="en-US" smtClean="0"/>
              <a:pPr/>
              <a:t>2013-01-15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038814-F691-7843-A9D5-2F4EB1A23F79}" type="slidenum">
              <a:rPr lang="en-US" smtClean="0"/>
              <a:pPr/>
              <a:t>‹#›</a:t>
            </a:fld>
            <a:endParaRPr lang="en-US"/>
          </a:p>
        </p:txBody>
      </p:sp>
    </p:spTree>
    <p:extLst>
      <p:ext uri="{BB962C8B-B14F-4D97-AF65-F5344CB8AC3E}">
        <p14:creationId xmlns:p14="http://schemas.microsoft.com/office/powerpoint/2010/main" val="1211730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6712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35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035050"/>
            <a:ext cx="5111750" cy="5091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197100"/>
            <a:ext cx="3008313" cy="3929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D481F2-7656-554B-8561-F7A5D782BC03}" type="datetimeFigureOut">
              <a:rPr lang="en-US" smtClean="0"/>
              <a:pPr/>
              <a:t>2013-01-15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38814-F691-7843-A9D5-2F4EB1A23F79}" type="slidenum">
              <a:rPr lang="en-US" smtClean="0"/>
              <a:pPr/>
              <a:t>‹#›</a:t>
            </a:fld>
            <a:endParaRPr lang="en-US"/>
          </a:p>
        </p:txBody>
      </p:sp>
    </p:spTree>
    <p:extLst>
      <p:ext uri="{BB962C8B-B14F-4D97-AF65-F5344CB8AC3E}">
        <p14:creationId xmlns:p14="http://schemas.microsoft.com/office/powerpoint/2010/main" val="1723746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60449"/>
            <a:ext cx="5486400" cy="36671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D481F2-7656-554B-8561-F7A5D782BC03}" type="datetimeFigureOut">
              <a:rPr lang="en-US" smtClean="0"/>
              <a:pPr/>
              <a:t>2013-01-15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038814-F691-7843-A9D5-2F4EB1A23F79}" type="slidenum">
              <a:rPr lang="en-US" smtClean="0"/>
              <a:pPr/>
              <a:t>‹#›</a:t>
            </a:fld>
            <a:endParaRPr lang="en-US"/>
          </a:p>
        </p:txBody>
      </p:sp>
    </p:spTree>
    <p:extLst>
      <p:ext uri="{BB962C8B-B14F-4D97-AF65-F5344CB8AC3E}">
        <p14:creationId xmlns:p14="http://schemas.microsoft.com/office/powerpoint/2010/main" val="104973436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4"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04900"/>
            <a:ext cx="8229600" cy="1360488"/>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711450"/>
            <a:ext cx="8229600" cy="341471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D481F2-7656-554B-8561-F7A5D782BC03}" type="datetimeFigureOut">
              <a:rPr lang="en-US" smtClean="0"/>
              <a:pPr/>
              <a:t>2013-01-15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038814-F691-7843-A9D5-2F4EB1A23F79}" type="slidenum">
              <a:rPr lang="en-US" smtClean="0"/>
              <a:pPr/>
              <a:t>‹#›</a:t>
            </a:fld>
            <a:endParaRPr lang="en-US"/>
          </a:p>
        </p:txBody>
      </p:sp>
      <p:sp>
        <p:nvSpPr>
          <p:cNvPr id="7" name="Rectangle 6"/>
          <p:cNvSpPr/>
          <p:nvPr userDrawn="1"/>
        </p:nvSpPr>
        <p:spPr>
          <a:xfrm>
            <a:off x="0" y="1"/>
            <a:ext cx="9150351" cy="831849"/>
          </a:xfrm>
          <a:prstGeom prst="rect">
            <a:avLst/>
          </a:prstGeom>
          <a:solidFill>
            <a:srgbClr val="0004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61551"/>
              </a:solidFill>
              <a:effectLst/>
            </a:endParaRPr>
          </a:p>
        </p:txBody>
      </p:sp>
      <p:pic>
        <p:nvPicPr>
          <p:cNvPr id="8" name="Picture 7"/>
          <p:cNvPicPr>
            <a:picLocks noChangeAspect="1"/>
          </p:cNvPicPr>
          <p:nvPr userDrawn="1"/>
        </p:nvPicPr>
        <p:blipFill>
          <a:blip r:embed="rId13"/>
          <a:stretch>
            <a:fillRect/>
          </a:stretch>
        </p:blipFill>
        <p:spPr>
          <a:xfrm>
            <a:off x="317501" y="284631"/>
            <a:ext cx="1987550" cy="250181"/>
          </a:xfrm>
          <a:prstGeom prst="rect">
            <a:avLst/>
          </a:prstGeom>
        </p:spPr>
      </p:pic>
      <p:pic>
        <p:nvPicPr>
          <p:cNvPr id="9" name="Picture 8"/>
          <p:cNvPicPr>
            <a:picLocks noChangeAspect="1"/>
          </p:cNvPicPr>
          <p:nvPr userDrawn="1"/>
        </p:nvPicPr>
        <p:blipFill>
          <a:blip r:embed="rId14"/>
          <a:stretch>
            <a:fillRect/>
          </a:stretch>
        </p:blipFill>
        <p:spPr>
          <a:xfrm>
            <a:off x="7423150" y="240181"/>
            <a:ext cx="1454149" cy="357578"/>
          </a:xfrm>
          <a:prstGeom prst="rect">
            <a:avLst/>
          </a:prstGeom>
        </p:spPr>
      </p:pic>
    </p:spTree>
    <p:extLst>
      <p:ext uri="{BB962C8B-B14F-4D97-AF65-F5344CB8AC3E}">
        <p14:creationId xmlns:p14="http://schemas.microsoft.com/office/powerpoint/2010/main" val="2613925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2">
              <a:lumMod val="75000"/>
            </a:schemeClr>
          </a:solidFill>
          <a:latin typeface="Times New Roman"/>
          <a:ea typeface="+mj-ea"/>
          <a:cs typeface="Times New Roman"/>
        </a:defRPr>
      </a:lvl1pPr>
    </p:titleStyle>
    <p:bodyStyle>
      <a:lvl1pPr marL="342900" indent="-342900" algn="l" defTabSz="457200" rtl="0" eaLnBrk="1" latinLnBrk="0" hangingPunct="1">
        <a:spcBef>
          <a:spcPct val="20000"/>
        </a:spcBef>
        <a:buFont typeface="Arial"/>
        <a:buChar char="•"/>
        <a:defRPr sz="3200" b="0" i="0" kern="1200">
          <a:solidFill>
            <a:schemeClr val="tx2">
              <a:lumMod val="75000"/>
            </a:schemeClr>
          </a:solidFill>
          <a:latin typeface="Times New Roman"/>
          <a:ea typeface="+mn-ea"/>
          <a:cs typeface="Times New Roman"/>
        </a:defRPr>
      </a:lvl1pPr>
      <a:lvl2pPr marL="742950" indent="-285750" algn="l" defTabSz="457200" rtl="0" eaLnBrk="1" latinLnBrk="0" hangingPunct="1">
        <a:spcBef>
          <a:spcPct val="20000"/>
        </a:spcBef>
        <a:buFont typeface="Arial"/>
        <a:buChar char="–"/>
        <a:defRPr sz="2800" b="0" i="0" kern="1200">
          <a:solidFill>
            <a:schemeClr val="tx2">
              <a:lumMod val="75000"/>
            </a:schemeClr>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b="0" i="0" kern="1200">
          <a:solidFill>
            <a:schemeClr val="tx2">
              <a:lumMod val="75000"/>
            </a:schemeClr>
          </a:solidFill>
          <a:latin typeface="Times New Roman"/>
          <a:ea typeface="+mn-ea"/>
          <a:cs typeface="Times New Roman"/>
        </a:defRPr>
      </a:lvl3pPr>
      <a:lvl4pPr marL="1600200" indent="-228600" algn="l" defTabSz="457200" rtl="0" eaLnBrk="1" latinLnBrk="0" hangingPunct="1">
        <a:spcBef>
          <a:spcPct val="20000"/>
        </a:spcBef>
        <a:buFont typeface="Arial"/>
        <a:buChar char="–"/>
        <a:defRPr sz="2000" b="0" i="0" kern="1200">
          <a:solidFill>
            <a:schemeClr val="tx2">
              <a:lumMod val="75000"/>
            </a:schemeClr>
          </a:solidFill>
          <a:latin typeface="Times New Roman"/>
          <a:ea typeface="+mn-ea"/>
          <a:cs typeface="Times New Roman"/>
        </a:defRPr>
      </a:lvl4pPr>
      <a:lvl5pPr marL="2057400" indent="-228600" algn="l" defTabSz="457200" rtl="0" eaLnBrk="1" latinLnBrk="0" hangingPunct="1">
        <a:spcBef>
          <a:spcPct val="20000"/>
        </a:spcBef>
        <a:buFont typeface="Arial"/>
        <a:buChar char="»"/>
        <a:defRPr sz="2000" b="0" i="0" kern="1200">
          <a:solidFill>
            <a:schemeClr val="tx2">
              <a:lumMod val="75000"/>
            </a:schemeClr>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diagramData" Target="../diagrams/data5.xml"/><Relationship Id="rId8" Type="http://schemas.openxmlformats.org/officeDocument/2006/relationships/diagramLayout" Target="../diagrams/layout5.xml"/><Relationship Id="rId9" Type="http://schemas.openxmlformats.org/officeDocument/2006/relationships/diagramQuickStyle" Target="../diagrams/quickStyle5.xml"/><Relationship Id="rId10" Type="http://schemas.openxmlformats.org/officeDocument/2006/relationships/diagramColors" Target="../diagrams/colors5.xml"/><Relationship Id="rId11"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3" Type="http://schemas.openxmlformats.org/officeDocument/2006/relationships/hyperlink" Target="mailto:Clare.Pickles@ohecampus.com" TargetMode="External"/><Relationship Id="rId4" Type="http://schemas.openxmlformats.org/officeDocument/2006/relationships/hyperlink" Target="mailto:Kathleen.Kelm@my.ohecampus.com" TargetMode="External"/><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victoriateaserbg.jpg"/>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136" b="5058"/>
          <a:stretch/>
        </p:blipFill>
        <p:spPr>
          <a:xfrm>
            <a:off x="-5140" y="760643"/>
            <a:ext cx="9149140" cy="3865253"/>
          </a:xfrm>
        </p:spPr>
      </p:pic>
      <p:pic>
        <p:nvPicPr>
          <p:cNvPr id="13" name="Picture 12" descr="victoriateaser.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9870" y="1384984"/>
            <a:ext cx="5424670" cy="3240912"/>
          </a:xfrm>
          <a:prstGeom prst="rect">
            <a:avLst/>
          </a:prstGeom>
        </p:spPr>
      </p:pic>
      <p:sp>
        <p:nvSpPr>
          <p:cNvPr id="16" name="Title 15"/>
          <p:cNvSpPr txBox="1">
            <a:spLocks noGrp="1"/>
          </p:cNvSpPr>
          <p:nvPr>
            <p:ph type="title"/>
          </p:nvPr>
        </p:nvSpPr>
        <p:spPr>
          <a:xfrm>
            <a:off x="275513" y="831243"/>
            <a:ext cx="8628253" cy="928459"/>
          </a:xfrm>
          <a:prstGeom prst="rect">
            <a:avLst/>
          </a:prstGeom>
          <a:noFill/>
        </p:spPr>
        <p:txBody>
          <a:bodyPr wrap="square" rtlCol="0">
            <a:spAutoFit/>
          </a:bodyPr>
          <a:lstStyle/>
          <a:p>
            <a:pPr algn="ctr" defTabSz="914400">
              <a:lnSpc>
                <a:spcPct val="90000"/>
              </a:lnSpc>
              <a:spcBef>
                <a:spcPts val="1200"/>
              </a:spcBef>
            </a:pPr>
            <a:r>
              <a:rPr lang="en-US" dirty="0" smtClean="0">
                <a:solidFill>
                  <a:schemeClr val="bg1"/>
                </a:solidFill>
              </a:rPr>
              <a:t>INTERNATIONAL COMMUNITIES </a:t>
            </a:r>
            <a:r>
              <a:rPr lang="en-US" dirty="0">
                <a:solidFill>
                  <a:schemeClr val="bg1"/>
                </a:solidFill>
              </a:rPr>
              <a:t>OF POSTGRADUATE LEARNING</a:t>
            </a:r>
            <a:r>
              <a:rPr lang="en-US" dirty="0" smtClean="0">
                <a:solidFill>
                  <a:schemeClr val="bg1"/>
                </a:solidFill>
              </a:rPr>
              <a:t>:</a:t>
            </a:r>
            <a:br>
              <a:rPr lang="en-US" dirty="0" smtClean="0">
                <a:solidFill>
                  <a:schemeClr val="bg1"/>
                </a:solidFill>
              </a:rPr>
            </a:br>
            <a:r>
              <a:rPr lang="en-US" dirty="0" smtClean="0">
                <a:solidFill>
                  <a:schemeClr val="bg1"/>
                </a:solidFill>
              </a:rPr>
              <a:t> </a:t>
            </a:r>
            <a:r>
              <a:rPr lang="en-US" dirty="0">
                <a:solidFill>
                  <a:schemeClr val="bg1"/>
                </a:solidFill>
              </a:rPr>
              <a:t>A CASE STUDY OF THE UNIVERSITY OF LIVERPOOL'S ON-LINE PROFESSIONAL DOCTORATE IN EDUCATION'</a:t>
            </a:r>
            <a:endParaRPr lang="en-US" b="0" i="0" spc="300" dirty="0">
              <a:solidFill>
                <a:schemeClr val="bg1"/>
              </a:solidFill>
            </a:endParaRPr>
          </a:p>
        </p:txBody>
      </p:sp>
      <p:sp>
        <p:nvSpPr>
          <p:cNvPr id="15" name="TextBox 14"/>
          <p:cNvSpPr txBox="1"/>
          <p:nvPr/>
        </p:nvSpPr>
        <p:spPr>
          <a:xfrm>
            <a:off x="1715247" y="6307755"/>
            <a:ext cx="6116192" cy="338554"/>
          </a:xfrm>
          <a:prstGeom prst="rect">
            <a:avLst/>
          </a:prstGeom>
          <a:noFill/>
        </p:spPr>
        <p:txBody>
          <a:bodyPr wrap="square" rtlCol="0">
            <a:spAutoFit/>
          </a:bodyPr>
          <a:lstStyle/>
          <a:p>
            <a:r>
              <a:rPr lang="en-US" sz="1600" dirty="0" smtClean="0"/>
              <a:t>HETL Conference Tuesday 15</a:t>
            </a:r>
            <a:r>
              <a:rPr lang="en-US" sz="1600" baseline="30000" dirty="0" smtClean="0"/>
              <a:t>th</a:t>
            </a:r>
            <a:r>
              <a:rPr lang="en-US" sz="1600" dirty="0" smtClean="0"/>
              <a:t> January 2013 Session F2 </a:t>
            </a:r>
            <a:endParaRPr lang="en-US" sz="1600" dirty="0"/>
          </a:p>
        </p:txBody>
      </p:sp>
    </p:spTree>
    <p:extLst>
      <p:ext uri="{BB962C8B-B14F-4D97-AF65-F5344CB8AC3E}">
        <p14:creationId xmlns:p14="http://schemas.microsoft.com/office/powerpoint/2010/main" val="320365039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758206" y="1399822"/>
            <a:ext cx="5928594" cy="4464520"/>
          </a:xfrm>
          <a:prstGeom prst="rect">
            <a:avLst/>
          </a:prstGeom>
        </p:spPr>
        <p:txBody>
          <a:bodyPr>
            <a:normAutofit/>
          </a:bodyPr>
          <a:lstStyle>
            <a:lvl1pPr marL="342900" indent="-342900" algn="l" defTabSz="457200" rtl="0" eaLnBrk="1" latinLnBrk="0" hangingPunct="1">
              <a:spcBef>
                <a:spcPct val="20000"/>
              </a:spcBef>
              <a:buFont typeface="Arial"/>
              <a:buChar char="•"/>
              <a:defRPr sz="3200" b="0" i="0" kern="1200">
                <a:solidFill>
                  <a:schemeClr val="tx2">
                    <a:lumMod val="75000"/>
                  </a:schemeClr>
                </a:solidFill>
                <a:latin typeface="Times New Roman"/>
                <a:ea typeface="+mn-ea"/>
                <a:cs typeface="Times New Roman"/>
              </a:defRPr>
            </a:lvl1pPr>
            <a:lvl2pPr marL="742950" indent="-285750" algn="l" defTabSz="457200" rtl="0" eaLnBrk="1" latinLnBrk="0" hangingPunct="1">
              <a:spcBef>
                <a:spcPct val="20000"/>
              </a:spcBef>
              <a:buFont typeface="Arial"/>
              <a:buChar char="–"/>
              <a:defRPr sz="2800" b="0" i="0" kern="1200">
                <a:solidFill>
                  <a:schemeClr val="tx2">
                    <a:lumMod val="75000"/>
                  </a:schemeClr>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b="0" i="0" kern="1200">
                <a:solidFill>
                  <a:schemeClr val="tx2">
                    <a:lumMod val="75000"/>
                  </a:schemeClr>
                </a:solidFill>
                <a:latin typeface="Times New Roman"/>
                <a:ea typeface="+mn-ea"/>
                <a:cs typeface="Times New Roman"/>
              </a:defRPr>
            </a:lvl3pPr>
            <a:lvl4pPr marL="1600200" indent="-228600" algn="l" defTabSz="457200" rtl="0" eaLnBrk="1" latinLnBrk="0" hangingPunct="1">
              <a:spcBef>
                <a:spcPct val="20000"/>
              </a:spcBef>
              <a:buFont typeface="Arial"/>
              <a:buChar char="–"/>
              <a:defRPr sz="2000" b="0" i="0" kern="1200">
                <a:solidFill>
                  <a:schemeClr val="tx2">
                    <a:lumMod val="75000"/>
                  </a:schemeClr>
                </a:solidFill>
                <a:latin typeface="Times New Roman"/>
                <a:ea typeface="+mn-ea"/>
                <a:cs typeface="Times New Roman"/>
              </a:defRPr>
            </a:lvl4pPr>
            <a:lvl5pPr marL="2057400" indent="-228600" algn="l" defTabSz="457200" rtl="0" eaLnBrk="1" latinLnBrk="0" hangingPunct="1">
              <a:spcBef>
                <a:spcPct val="20000"/>
              </a:spcBef>
              <a:buFont typeface="Arial"/>
              <a:buChar char="»"/>
              <a:defRPr sz="2000" b="0" i="0" kern="1200">
                <a:solidFill>
                  <a:schemeClr val="tx2">
                    <a:lumMod val="75000"/>
                  </a:schemeClr>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7472" indent="-347472" defTabSz="914400">
              <a:spcBef>
                <a:spcPts val="400"/>
              </a:spcBef>
              <a:buClr>
                <a:schemeClr val="tx1"/>
              </a:buClr>
              <a:buFontTx/>
              <a:buChar char="•"/>
            </a:pPr>
            <a:r>
              <a:rPr lang="en-GB" sz="2300" dirty="0" smtClean="0"/>
              <a:t>Gain </a:t>
            </a:r>
            <a:r>
              <a:rPr lang="en-GB" sz="2300" dirty="0"/>
              <a:t>new skills and knowledge in </a:t>
            </a:r>
            <a:r>
              <a:rPr lang="en-GB" sz="2300" dirty="0" smtClean="0"/>
              <a:t>their </a:t>
            </a:r>
            <a:r>
              <a:rPr lang="en-GB" sz="2300" dirty="0"/>
              <a:t>industry and gain  confidence and discipline while enhancing </a:t>
            </a:r>
            <a:r>
              <a:rPr lang="en-GB" sz="2300" dirty="0" smtClean="0"/>
              <a:t>their </a:t>
            </a:r>
            <a:r>
              <a:rPr lang="en-GB" sz="2300" dirty="0"/>
              <a:t>own personal progress</a:t>
            </a:r>
          </a:p>
          <a:p>
            <a:pPr marL="347472" indent="-347472" defTabSz="914400">
              <a:spcBef>
                <a:spcPts val="400"/>
              </a:spcBef>
              <a:buClr>
                <a:schemeClr val="tx1"/>
              </a:buClr>
            </a:pPr>
            <a:endParaRPr lang="en-GB" sz="2300" dirty="0"/>
          </a:p>
          <a:p>
            <a:pPr marL="347472" indent="-347472" defTabSz="914400">
              <a:spcBef>
                <a:spcPts val="400"/>
              </a:spcBef>
              <a:buClr>
                <a:schemeClr val="tx1"/>
              </a:buClr>
              <a:buFontTx/>
              <a:buChar char="•"/>
            </a:pPr>
            <a:r>
              <a:rPr lang="en-GB" sz="2300" dirty="0" smtClean="0"/>
              <a:t>Fellow </a:t>
            </a:r>
            <a:r>
              <a:rPr lang="en-GB" sz="2300" dirty="0"/>
              <a:t>students are working professionals who constantly challenge and expand </a:t>
            </a:r>
            <a:r>
              <a:rPr lang="en-GB" sz="2300" dirty="0" smtClean="0"/>
              <a:t>their </a:t>
            </a:r>
            <a:r>
              <a:rPr lang="en-GB" sz="2300" dirty="0"/>
              <a:t>ideas</a:t>
            </a:r>
          </a:p>
          <a:p>
            <a:pPr marL="347472" indent="-347472" defTabSz="914400">
              <a:spcBef>
                <a:spcPts val="400"/>
              </a:spcBef>
              <a:buClr>
                <a:schemeClr val="tx1"/>
              </a:buClr>
            </a:pPr>
            <a:endParaRPr lang="en-GB" sz="2300" dirty="0"/>
          </a:p>
          <a:p>
            <a:pPr marL="347472" indent="-347472" defTabSz="914400">
              <a:spcBef>
                <a:spcPts val="400"/>
              </a:spcBef>
              <a:buClr>
                <a:schemeClr val="tx1"/>
              </a:buClr>
              <a:buFontTx/>
              <a:buChar char="•"/>
            </a:pPr>
            <a:r>
              <a:rPr lang="en-GB" sz="2300" dirty="0" smtClean="0"/>
              <a:t>Programmes </a:t>
            </a:r>
            <a:r>
              <a:rPr lang="en-GB" sz="2300" dirty="0"/>
              <a:t>are built around real-world issues and expose </a:t>
            </a:r>
            <a:r>
              <a:rPr lang="en-GB" sz="2300" dirty="0" smtClean="0"/>
              <a:t>Students to </a:t>
            </a:r>
            <a:r>
              <a:rPr lang="en-GB" sz="2300" dirty="0"/>
              <a:t>different cultures and communication styles</a:t>
            </a:r>
          </a:p>
          <a:p>
            <a:pPr defTabSz="914400">
              <a:spcBef>
                <a:spcPts val="600"/>
              </a:spcBef>
              <a:buClr>
                <a:schemeClr val="tx1"/>
              </a:buClr>
              <a:buFontTx/>
              <a:buChar char="•"/>
            </a:pPr>
            <a:endParaRPr lang="en-GB" sz="2300" dirty="0" smtClean="0">
              <a:solidFill>
                <a:srgbClr val="4D4D4D"/>
              </a:solidFill>
            </a:endParaRPr>
          </a:p>
          <a:p>
            <a:endParaRPr lang="en-US" sz="2300" dirty="0"/>
          </a:p>
        </p:txBody>
      </p:sp>
      <p:sp>
        <p:nvSpPr>
          <p:cNvPr id="3" name="Rectangle 2"/>
          <p:cNvSpPr/>
          <p:nvPr/>
        </p:nvSpPr>
        <p:spPr>
          <a:xfrm>
            <a:off x="596103" y="2429161"/>
            <a:ext cx="2162103" cy="2246769"/>
          </a:xfrm>
          <a:prstGeom prst="rect">
            <a:avLst/>
          </a:prstGeom>
        </p:spPr>
        <p:txBody>
          <a:bodyPr wrap="square">
            <a:spAutoFit/>
          </a:bodyPr>
          <a:lstStyle/>
          <a:p>
            <a:pPr>
              <a:defRPr/>
            </a:pPr>
            <a:r>
              <a:rPr lang="en-US" sz="2800" dirty="0" smtClean="0">
                <a:solidFill>
                  <a:srgbClr val="13134A"/>
                </a:solidFill>
                <a:latin typeface="Times New Roman"/>
                <a:cs typeface="Times New Roman"/>
              </a:rPr>
              <a:t>Flexibility</a:t>
            </a:r>
            <a:endParaRPr lang="en-US" sz="2800" dirty="0">
              <a:solidFill>
                <a:srgbClr val="13134A"/>
              </a:solidFill>
              <a:latin typeface="Times New Roman"/>
              <a:cs typeface="Times New Roman"/>
            </a:endParaRPr>
          </a:p>
          <a:p>
            <a:pPr>
              <a:defRPr/>
            </a:pPr>
            <a:r>
              <a:rPr lang="en-US" sz="2800" dirty="0">
                <a:solidFill>
                  <a:srgbClr val="13134A"/>
                </a:solidFill>
                <a:latin typeface="Times New Roman"/>
                <a:cs typeface="Times New Roman"/>
              </a:rPr>
              <a:t>Structure</a:t>
            </a:r>
          </a:p>
          <a:p>
            <a:pPr>
              <a:defRPr/>
            </a:pPr>
            <a:r>
              <a:rPr lang="en-US" sz="2800" dirty="0">
                <a:solidFill>
                  <a:srgbClr val="13134A"/>
                </a:solidFill>
                <a:latin typeface="Times New Roman"/>
                <a:cs typeface="Times New Roman"/>
              </a:rPr>
              <a:t>Time</a:t>
            </a:r>
          </a:p>
          <a:p>
            <a:pPr>
              <a:defRPr/>
            </a:pPr>
            <a:r>
              <a:rPr lang="en-US" sz="2800" dirty="0">
                <a:solidFill>
                  <a:srgbClr val="A2780D"/>
                </a:solidFill>
                <a:latin typeface="Times New Roman"/>
                <a:cs typeface="Times New Roman"/>
              </a:rPr>
              <a:t>Global</a:t>
            </a:r>
          </a:p>
          <a:p>
            <a:pPr>
              <a:defRPr/>
            </a:pPr>
            <a:r>
              <a:rPr lang="en-US" sz="2800" dirty="0" smtClean="0">
                <a:solidFill>
                  <a:srgbClr val="13134A"/>
                </a:solidFill>
                <a:latin typeface="Times New Roman"/>
                <a:cs typeface="Times New Roman"/>
              </a:rPr>
              <a:t>Tutors</a:t>
            </a:r>
            <a:endParaRPr lang="en-US" sz="2800" dirty="0">
              <a:solidFill>
                <a:srgbClr val="13134A"/>
              </a:solidFill>
              <a:latin typeface="Times New Roman"/>
              <a:cs typeface="Times New Roman"/>
            </a:endParaRPr>
          </a:p>
        </p:txBody>
      </p:sp>
    </p:spTree>
    <p:extLst>
      <p:ext uri="{BB962C8B-B14F-4D97-AF65-F5344CB8AC3E}">
        <p14:creationId xmlns:p14="http://schemas.microsoft.com/office/powerpoint/2010/main" val="197646120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758206" y="1422401"/>
            <a:ext cx="5928594" cy="4653308"/>
          </a:xfrm>
          <a:prstGeom prst="rect">
            <a:avLst/>
          </a:prstGeom>
        </p:spPr>
        <p:txBody>
          <a:bodyPr>
            <a:normAutofit/>
          </a:bodyPr>
          <a:lstStyle>
            <a:lvl1pPr marL="342900" indent="-342900" algn="l" defTabSz="457200" rtl="0" eaLnBrk="1" latinLnBrk="0" hangingPunct="1">
              <a:spcBef>
                <a:spcPct val="20000"/>
              </a:spcBef>
              <a:buFont typeface="Arial"/>
              <a:buChar char="•"/>
              <a:defRPr sz="3200" b="0" i="0" kern="1200">
                <a:solidFill>
                  <a:schemeClr val="tx2">
                    <a:lumMod val="75000"/>
                  </a:schemeClr>
                </a:solidFill>
                <a:latin typeface="Times New Roman"/>
                <a:ea typeface="+mn-ea"/>
                <a:cs typeface="Times New Roman"/>
              </a:defRPr>
            </a:lvl1pPr>
            <a:lvl2pPr marL="742950" indent="-285750" algn="l" defTabSz="457200" rtl="0" eaLnBrk="1" latinLnBrk="0" hangingPunct="1">
              <a:spcBef>
                <a:spcPct val="20000"/>
              </a:spcBef>
              <a:buFont typeface="Arial"/>
              <a:buChar char="–"/>
              <a:defRPr sz="2800" b="0" i="0" kern="1200">
                <a:solidFill>
                  <a:schemeClr val="tx2">
                    <a:lumMod val="75000"/>
                  </a:schemeClr>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b="0" i="0" kern="1200">
                <a:solidFill>
                  <a:schemeClr val="tx2">
                    <a:lumMod val="75000"/>
                  </a:schemeClr>
                </a:solidFill>
                <a:latin typeface="Times New Roman"/>
                <a:ea typeface="+mn-ea"/>
                <a:cs typeface="Times New Roman"/>
              </a:defRPr>
            </a:lvl3pPr>
            <a:lvl4pPr marL="1600200" indent="-228600" algn="l" defTabSz="457200" rtl="0" eaLnBrk="1" latinLnBrk="0" hangingPunct="1">
              <a:spcBef>
                <a:spcPct val="20000"/>
              </a:spcBef>
              <a:buFont typeface="Arial"/>
              <a:buChar char="–"/>
              <a:defRPr sz="2000" b="0" i="0" kern="1200">
                <a:solidFill>
                  <a:schemeClr val="tx2">
                    <a:lumMod val="75000"/>
                  </a:schemeClr>
                </a:solidFill>
                <a:latin typeface="Times New Roman"/>
                <a:ea typeface="+mn-ea"/>
                <a:cs typeface="Times New Roman"/>
              </a:defRPr>
            </a:lvl4pPr>
            <a:lvl5pPr marL="2057400" indent="-228600" algn="l" defTabSz="457200" rtl="0" eaLnBrk="1" latinLnBrk="0" hangingPunct="1">
              <a:spcBef>
                <a:spcPct val="20000"/>
              </a:spcBef>
              <a:buFont typeface="Arial"/>
              <a:buChar char="»"/>
              <a:defRPr sz="2000" b="0" i="0" kern="1200">
                <a:solidFill>
                  <a:schemeClr val="tx2">
                    <a:lumMod val="75000"/>
                  </a:schemeClr>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buClr>
                <a:schemeClr val="tx1"/>
              </a:buClr>
              <a:buFontTx/>
              <a:buChar char="•"/>
            </a:pPr>
            <a:r>
              <a:rPr lang="en-GB" sz="2300" dirty="0" smtClean="0">
                <a:solidFill>
                  <a:schemeClr val="tx1"/>
                </a:solidFill>
              </a:rPr>
              <a:t>Tutors </a:t>
            </a:r>
            <a:r>
              <a:rPr lang="en-GB" sz="2300" dirty="0">
                <a:solidFill>
                  <a:schemeClr val="tx1"/>
                </a:solidFill>
              </a:rPr>
              <a:t>have years of industry experience as well as being educated to advanced postgraduate level</a:t>
            </a:r>
          </a:p>
          <a:p>
            <a:pPr>
              <a:lnSpc>
                <a:spcPct val="80000"/>
              </a:lnSpc>
              <a:buClr>
                <a:schemeClr val="tx1"/>
              </a:buClr>
              <a:buNone/>
            </a:pPr>
            <a:endParaRPr lang="en-GB" sz="2300" dirty="0" smtClean="0">
              <a:solidFill>
                <a:schemeClr val="tx1"/>
              </a:solidFill>
            </a:endParaRPr>
          </a:p>
          <a:p>
            <a:pPr>
              <a:lnSpc>
                <a:spcPct val="80000"/>
              </a:lnSpc>
              <a:buClr>
                <a:schemeClr val="tx1"/>
              </a:buClr>
              <a:buNone/>
            </a:pPr>
            <a:endParaRPr lang="en-GB" sz="2300" dirty="0">
              <a:solidFill>
                <a:schemeClr val="tx1"/>
              </a:solidFill>
            </a:endParaRPr>
          </a:p>
          <a:p>
            <a:pPr>
              <a:lnSpc>
                <a:spcPct val="80000"/>
              </a:lnSpc>
              <a:buClr>
                <a:schemeClr val="tx1"/>
              </a:buClr>
              <a:buFontTx/>
              <a:buChar char="•"/>
            </a:pPr>
            <a:r>
              <a:rPr lang="en-GB" sz="2300" dirty="0" smtClean="0">
                <a:solidFill>
                  <a:schemeClr val="tx1"/>
                </a:solidFill>
              </a:rPr>
              <a:t>Tutors </a:t>
            </a:r>
            <a:r>
              <a:rPr lang="en-GB" sz="2300" dirty="0">
                <a:solidFill>
                  <a:schemeClr val="tx1"/>
                </a:solidFill>
              </a:rPr>
              <a:t>are all highly trained and qualified in the online teaching environment</a:t>
            </a:r>
          </a:p>
          <a:p>
            <a:pPr>
              <a:lnSpc>
                <a:spcPct val="80000"/>
              </a:lnSpc>
              <a:buClr>
                <a:schemeClr val="tx1"/>
              </a:buClr>
              <a:buNone/>
            </a:pPr>
            <a:endParaRPr lang="en-GB" sz="2300" dirty="0" smtClean="0">
              <a:solidFill>
                <a:schemeClr val="tx1"/>
              </a:solidFill>
            </a:endParaRPr>
          </a:p>
          <a:p>
            <a:pPr>
              <a:lnSpc>
                <a:spcPct val="80000"/>
              </a:lnSpc>
              <a:buClr>
                <a:schemeClr val="tx1"/>
              </a:buClr>
              <a:buNone/>
            </a:pPr>
            <a:endParaRPr lang="en-GB" sz="2300" dirty="0">
              <a:solidFill>
                <a:schemeClr val="tx1"/>
              </a:solidFill>
            </a:endParaRPr>
          </a:p>
          <a:p>
            <a:pPr>
              <a:lnSpc>
                <a:spcPct val="80000"/>
              </a:lnSpc>
              <a:buClr>
                <a:schemeClr val="tx1"/>
              </a:buClr>
              <a:buFontTx/>
              <a:buChar char="•"/>
            </a:pPr>
            <a:r>
              <a:rPr lang="en-GB" sz="2300" dirty="0">
                <a:solidFill>
                  <a:schemeClr val="tx1"/>
                </a:solidFill>
              </a:rPr>
              <a:t>Facilitate class discussion and provide feedback and assistance </a:t>
            </a:r>
          </a:p>
          <a:p>
            <a:pPr defTabSz="914400">
              <a:spcBef>
                <a:spcPts val="600"/>
              </a:spcBef>
              <a:buClr>
                <a:schemeClr val="tx1"/>
              </a:buClr>
              <a:buFontTx/>
              <a:buChar char="•"/>
            </a:pPr>
            <a:endParaRPr lang="en-GB" sz="2300" dirty="0" smtClean="0">
              <a:solidFill>
                <a:srgbClr val="4D4D4D"/>
              </a:solidFill>
            </a:endParaRPr>
          </a:p>
          <a:p>
            <a:pPr>
              <a:buNone/>
            </a:pPr>
            <a:endParaRPr lang="en-US" sz="2300" dirty="0"/>
          </a:p>
        </p:txBody>
      </p:sp>
      <p:sp>
        <p:nvSpPr>
          <p:cNvPr id="3" name="Rectangle 2"/>
          <p:cNvSpPr/>
          <p:nvPr/>
        </p:nvSpPr>
        <p:spPr>
          <a:xfrm>
            <a:off x="596103" y="2429161"/>
            <a:ext cx="1989053" cy="2246769"/>
          </a:xfrm>
          <a:prstGeom prst="rect">
            <a:avLst/>
          </a:prstGeom>
        </p:spPr>
        <p:txBody>
          <a:bodyPr wrap="square">
            <a:spAutoFit/>
          </a:bodyPr>
          <a:lstStyle/>
          <a:p>
            <a:pPr>
              <a:defRPr/>
            </a:pPr>
            <a:r>
              <a:rPr lang="en-US" sz="2800" dirty="0" smtClean="0">
                <a:solidFill>
                  <a:srgbClr val="13134A"/>
                </a:solidFill>
                <a:latin typeface="Times New Roman"/>
                <a:cs typeface="Times New Roman"/>
              </a:rPr>
              <a:t>Flexibility</a:t>
            </a:r>
            <a:endParaRPr lang="en-US" sz="2800" dirty="0">
              <a:solidFill>
                <a:srgbClr val="13134A"/>
              </a:solidFill>
              <a:latin typeface="Times New Roman"/>
              <a:cs typeface="Times New Roman"/>
            </a:endParaRPr>
          </a:p>
          <a:p>
            <a:pPr>
              <a:defRPr/>
            </a:pPr>
            <a:r>
              <a:rPr lang="en-US" sz="2800" dirty="0">
                <a:solidFill>
                  <a:srgbClr val="13134A"/>
                </a:solidFill>
                <a:latin typeface="Times New Roman"/>
                <a:cs typeface="Times New Roman"/>
              </a:rPr>
              <a:t>Structure</a:t>
            </a:r>
          </a:p>
          <a:p>
            <a:pPr>
              <a:defRPr/>
            </a:pPr>
            <a:r>
              <a:rPr lang="en-US" sz="2800" dirty="0">
                <a:solidFill>
                  <a:srgbClr val="13134A"/>
                </a:solidFill>
                <a:latin typeface="Times New Roman"/>
                <a:cs typeface="Times New Roman"/>
              </a:rPr>
              <a:t>Time</a:t>
            </a:r>
          </a:p>
          <a:p>
            <a:pPr>
              <a:defRPr/>
            </a:pPr>
            <a:r>
              <a:rPr lang="en-US" sz="2800" dirty="0">
                <a:solidFill>
                  <a:srgbClr val="13134A"/>
                </a:solidFill>
                <a:latin typeface="Times New Roman"/>
                <a:cs typeface="Times New Roman"/>
              </a:rPr>
              <a:t>Global</a:t>
            </a:r>
          </a:p>
          <a:p>
            <a:pPr>
              <a:defRPr/>
            </a:pPr>
            <a:r>
              <a:rPr lang="en-US" sz="2800" dirty="0" smtClean="0">
                <a:solidFill>
                  <a:srgbClr val="A2780D"/>
                </a:solidFill>
                <a:latin typeface="Times New Roman"/>
                <a:cs typeface="Times New Roman"/>
              </a:rPr>
              <a:t>Tutors</a:t>
            </a:r>
            <a:endParaRPr lang="en-US" sz="2800" dirty="0">
              <a:solidFill>
                <a:srgbClr val="A2780D"/>
              </a:solidFill>
              <a:latin typeface="Times New Roman"/>
              <a:cs typeface="Times New Roman"/>
            </a:endParaRPr>
          </a:p>
        </p:txBody>
      </p:sp>
    </p:spTree>
    <p:extLst>
      <p:ext uri="{BB962C8B-B14F-4D97-AF65-F5344CB8AC3E}">
        <p14:creationId xmlns:p14="http://schemas.microsoft.com/office/powerpoint/2010/main" val="155655967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633413" y="1341438"/>
            <a:ext cx="7921625" cy="431800"/>
          </a:xfrm>
          <a:prstGeom prst="rect">
            <a:avLst/>
          </a:prstGeom>
          <a:noFill/>
          <a:ln w="9525">
            <a:noFill/>
            <a:miter lim="800000"/>
            <a:headEnd/>
            <a:tailEnd/>
          </a:ln>
        </p:spPr>
        <p:txBody>
          <a:bodyPr/>
          <a:lstStyle/>
          <a:p>
            <a:pPr marL="166688" indent="-166688" defTabSz="914400">
              <a:spcBef>
                <a:spcPct val="20000"/>
              </a:spcBef>
              <a:buClr>
                <a:srgbClr val="21347A"/>
              </a:buClr>
            </a:pPr>
            <a:r>
              <a:rPr lang="en-US" b="1" dirty="0">
                <a:latin typeface="Calibri" pitchFamily="34" charset="0"/>
                <a:ea typeface="ヒラギノ角ゴ Pro W3" pitchFamily="1" charset="-128"/>
              </a:rPr>
              <a:t>Continuous personal support throughout the duration of </a:t>
            </a:r>
            <a:r>
              <a:rPr lang="en-US" b="1" dirty="0" smtClean="0">
                <a:latin typeface="Calibri" pitchFamily="34" charset="0"/>
                <a:ea typeface="ヒラギノ角ゴ Pro W3" pitchFamily="1" charset="-128"/>
              </a:rPr>
              <a:t>the </a:t>
            </a:r>
            <a:r>
              <a:rPr lang="en-US" b="1" dirty="0">
                <a:latin typeface="Calibri" pitchFamily="34" charset="0"/>
                <a:ea typeface="ヒラギノ角ゴ Pro W3" pitchFamily="1" charset="-128"/>
              </a:rPr>
              <a:t>studies:</a:t>
            </a:r>
          </a:p>
        </p:txBody>
      </p:sp>
      <p:sp>
        <p:nvSpPr>
          <p:cNvPr id="26628" name="Rectangle 7"/>
          <p:cNvSpPr>
            <a:spLocks noChangeArrowheads="1"/>
          </p:cNvSpPr>
          <p:nvPr/>
        </p:nvSpPr>
        <p:spPr bwMode="auto">
          <a:xfrm>
            <a:off x="785813" y="1949450"/>
            <a:ext cx="1074718" cy="338554"/>
          </a:xfrm>
          <a:prstGeom prst="rect">
            <a:avLst/>
          </a:prstGeom>
          <a:noFill/>
          <a:ln w="9525">
            <a:noFill/>
            <a:miter lim="800000"/>
            <a:headEnd/>
            <a:tailEnd/>
          </a:ln>
        </p:spPr>
        <p:txBody>
          <a:bodyPr wrap="none">
            <a:spAutoFit/>
          </a:bodyPr>
          <a:lstStyle/>
          <a:p>
            <a:pPr defTabSz="914400">
              <a:spcBef>
                <a:spcPct val="20000"/>
              </a:spcBef>
              <a:buClr>
                <a:srgbClr val="21347A"/>
              </a:buClr>
            </a:pPr>
            <a:r>
              <a:rPr lang="en-US" sz="1600" b="1" dirty="0" smtClean="0">
                <a:solidFill>
                  <a:srgbClr val="21347A"/>
                </a:solidFill>
                <a:latin typeface="Calibri" pitchFamily="34" charset="0"/>
                <a:ea typeface="ヒラギノ角ゴ Pro W3" pitchFamily="1" charset="-128"/>
              </a:rPr>
              <a:t>Enrolment</a:t>
            </a:r>
            <a:endParaRPr lang="en-US" sz="1600" b="1" dirty="0">
              <a:solidFill>
                <a:srgbClr val="21347A"/>
              </a:solidFill>
              <a:latin typeface="Calibri" pitchFamily="34" charset="0"/>
              <a:ea typeface="ヒラギノ角ゴ Pro W3" pitchFamily="1" charset="-128"/>
            </a:endParaRPr>
          </a:p>
        </p:txBody>
      </p:sp>
      <p:sp>
        <p:nvSpPr>
          <p:cNvPr id="26629" name="Rectangle 8"/>
          <p:cNvSpPr>
            <a:spLocks noChangeArrowheads="1"/>
          </p:cNvSpPr>
          <p:nvPr/>
        </p:nvSpPr>
        <p:spPr bwMode="auto">
          <a:xfrm>
            <a:off x="2214563" y="1949450"/>
            <a:ext cx="1189037" cy="338138"/>
          </a:xfrm>
          <a:prstGeom prst="rect">
            <a:avLst/>
          </a:prstGeom>
          <a:noFill/>
          <a:ln w="9525">
            <a:noFill/>
            <a:miter lim="800000"/>
            <a:headEnd/>
            <a:tailEnd/>
          </a:ln>
        </p:spPr>
        <p:txBody>
          <a:bodyPr wrap="none">
            <a:spAutoFit/>
          </a:bodyPr>
          <a:lstStyle/>
          <a:p>
            <a:pPr defTabSz="914400">
              <a:spcBef>
                <a:spcPct val="20000"/>
              </a:spcBef>
              <a:buClr>
                <a:srgbClr val="21347A"/>
              </a:buClr>
            </a:pPr>
            <a:r>
              <a:rPr lang="en-US" sz="1600" b="1">
                <a:solidFill>
                  <a:srgbClr val="21347A"/>
                </a:solidFill>
                <a:latin typeface="Calibri" pitchFamily="34" charset="0"/>
                <a:ea typeface="ヒラギノ角ゴ Pro W3" pitchFamily="1" charset="-128"/>
              </a:rPr>
              <a:t>Preparation</a:t>
            </a:r>
          </a:p>
        </p:txBody>
      </p:sp>
      <p:sp>
        <p:nvSpPr>
          <p:cNvPr id="26630" name="Rectangle 9"/>
          <p:cNvSpPr>
            <a:spLocks noChangeArrowheads="1"/>
          </p:cNvSpPr>
          <p:nvPr/>
        </p:nvSpPr>
        <p:spPr bwMode="auto">
          <a:xfrm>
            <a:off x="3643313" y="1949450"/>
            <a:ext cx="1382712" cy="338138"/>
          </a:xfrm>
          <a:prstGeom prst="rect">
            <a:avLst/>
          </a:prstGeom>
          <a:noFill/>
          <a:ln w="9525">
            <a:noFill/>
            <a:miter lim="800000"/>
            <a:headEnd/>
            <a:tailEnd/>
          </a:ln>
        </p:spPr>
        <p:txBody>
          <a:bodyPr wrap="none">
            <a:spAutoFit/>
          </a:bodyPr>
          <a:lstStyle/>
          <a:p>
            <a:pPr defTabSz="914400">
              <a:spcBef>
                <a:spcPct val="20000"/>
              </a:spcBef>
              <a:buClr>
                <a:srgbClr val="21347A"/>
              </a:buClr>
            </a:pPr>
            <a:r>
              <a:rPr lang="en-US" sz="1600" b="1" dirty="0">
                <a:solidFill>
                  <a:srgbClr val="21347A"/>
                </a:solidFill>
                <a:latin typeface="Calibri" pitchFamily="34" charset="0"/>
                <a:ea typeface="ヒラギノ角ゴ Pro W3" pitchFamily="1" charset="-128"/>
              </a:rPr>
              <a:t>Module Study</a:t>
            </a:r>
          </a:p>
        </p:txBody>
      </p:sp>
      <p:sp>
        <p:nvSpPr>
          <p:cNvPr id="26631" name="Rectangle 10"/>
          <p:cNvSpPr>
            <a:spLocks noChangeArrowheads="1"/>
          </p:cNvSpPr>
          <p:nvPr/>
        </p:nvSpPr>
        <p:spPr bwMode="auto">
          <a:xfrm>
            <a:off x="5072063" y="1949450"/>
            <a:ext cx="713757" cy="338554"/>
          </a:xfrm>
          <a:prstGeom prst="rect">
            <a:avLst/>
          </a:prstGeom>
          <a:noFill/>
          <a:ln w="9525">
            <a:noFill/>
            <a:miter lim="800000"/>
            <a:headEnd/>
            <a:tailEnd/>
          </a:ln>
        </p:spPr>
        <p:txBody>
          <a:bodyPr wrap="none">
            <a:spAutoFit/>
          </a:bodyPr>
          <a:lstStyle/>
          <a:p>
            <a:pPr defTabSz="914400">
              <a:spcBef>
                <a:spcPct val="20000"/>
              </a:spcBef>
              <a:buClr>
                <a:srgbClr val="21347A"/>
              </a:buClr>
            </a:pPr>
            <a:r>
              <a:rPr lang="en-US" sz="1600" b="1" dirty="0" smtClean="0">
                <a:solidFill>
                  <a:srgbClr val="21347A"/>
                </a:solidFill>
                <a:latin typeface="Calibri" pitchFamily="34" charset="0"/>
                <a:ea typeface="ヒラギノ角ゴ Pro W3" pitchFamily="1" charset="-128"/>
              </a:rPr>
              <a:t>Thesis</a:t>
            </a:r>
            <a:endParaRPr lang="en-US" sz="1600" b="1" dirty="0">
              <a:solidFill>
                <a:srgbClr val="21347A"/>
              </a:solidFill>
              <a:latin typeface="Calibri" pitchFamily="34" charset="0"/>
              <a:ea typeface="ヒラギノ角ゴ Pro W3" pitchFamily="1" charset="-128"/>
            </a:endParaRPr>
          </a:p>
        </p:txBody>
      </p:sp>
      <p:sp>
        <p:nvSpPr>
          <p:cNvPr id="26632" name="Rectangle 13"/>
          <p:cNvSpPr>
            <a:spLocks noChangeArrowheads="1"/>
          </p:cNvSpPr>
          <p:nvPr/>
        </p:nvSpPr>
        <p:spPr bwMode="auto">
          <a:xfrm>
            <a:off x="6500813" y="1949450"/>
            <a:ext cx="1147762" cy="338138"/>
          </a:xfrm>
          <a:prstGeom prst="rect">
            <a:avLst/>
          </a:prstGeom>
          <a:noFill/>
          <a:ln w="9525">
            <a:noFill/>
            <a:miter lim="800000"/>
            <a:headEnd/>
            <a:tailEnd/>
          </a:ln>
        </p:spPr>
        <p:txBody>
          <a:bodyPr wrap="none">
            <a:spAutoFit/>
          </a:bodyPr>
          <a:lstStyle/>
          <a:p>
            <a:pPr defTabSz="914400">
              <a:spcBef>
                <a:spcPct val="20000"/>
              </a:spcBef>
              <a:buClr>
                <a:srgbClr val="21347A"/>
              </a:buClr>
            </a:pPr>
            <a:r>
              <a:rPr lang="en-US" sz="1600" b="1">
                <a:solidFill>
                  <a:srgbClr val="21347A"/>
                </a:solidFill>
                <a:latin typeface="Calibri" pitchFamily="34" charset="0"/>
                <a:ea typeface="ヒラギノ角ゴ Pro W3" pitchFamily="1" charset="-128"/>
              </a:rPr>
              <a:t>Graduation</a:t>
            </a:r>
          </a:p>
        </p:txBody>
      </p:sp>
      <p:sp>
        <p:nvSpPr>
          <p:cNvPr id="4" name="Right Arrow 3"/>
          <p:cNvSpPr>
            <a:spLocks noChangeArrowheads="1"/>
          </p:cNvSpPr>
          <p:nvPr/>
        </p:nvSpPr>
        <p:spPr bwMode="auto">
          <a:xfrm>
            <a:off x="2357438" y="2454275"/>
            <a:ext cx="1285875" cy="642938"/>
          </a:xfrm>
          <a:prstGeom prst="rightArrow">
            <a:avLst>
              <a:gd name="adj1" fmla="val 50000"/>
              <a:gd name="adj2" fmla="val 50000"/>
            </a:avLst>
          </a:prstGeom>
          <a:solidFill>
            <a:srgbClr val="4274AF"/>
          </a:solidFill>
          <a:ln w="9525" algn="ctr">
            <a:noFill/>
            <a:round/>
            <a:headEnd/>
            <a:tailEnd/>
          </a:ln>
          <a:effectLst>
            <a:outerShdw dist="38100" dir="13500000" algn="br" rotWithShape="0">
              <a:srgbClr val="808080">
                <a:alpha val="39999"/>
              </a:srgbClr>
            </a:outerShdw>
          </a:effectLst>
        </p:spPr>
        <p:txBody>
          <a:bodyPr/>
          <a:lstStyle/>
          <a:p>
            <a:pPr defTabSz="914400" eaLnBrk="0" hangingPunct="0">
              <a:defRPr/>
            </a:pPr>
            <a:endParaRPr lang="en-GB" sz="2400">
              <a:latin typeface="Calibri" pitchFamily="34" charset="0"/>
              <a:ea typeface="ヒラギノ角ゴ Pro W3" pitchFamily="1" charset="-128"/>
            </a:endParaRPr>
          </a:p>
        </p:txBody>
      </p:sp>
      <p:sp>
        <p:nvSpPr>
          <p:cNvPr id="5" name="Right Arrow 4"/>
          <p:cNvSpPr>
            <a:spLocks noChangeArrowheads="1"/>
          </p:cNvSpPr>
          <p:nvPr/>
        </p:nvSpPr>
        <p:spPr bwMode="auto">
          <a:xfrm>
            <a:off x="3786188" y="2454275"/>
            <a:ext cx="1285875" cy="642938"/>
          </a:xfrm>
          <a:prstGeom prst="rightArrow">
            <a:avLst>
              <a:gd name="adj1" fmla="val 50000"/>
              <a:gd name="adj2" fmla="val 50000"/>
            </a:avLst>
          </a:prstGeom>
          <a:solidFill>
            <a:srgbClr val="376092"/>
          </a:solidFill>
          <a:ln w="9525" algn="ctr">
            <a:noFill/>
            <a:round/>
            <a:headEnd/>
            <a:tailEnd/>
          </a:ln>
          <a:effectLst>
            <a:outerShdw dist="38100" dir="13500000" algn="br" rotWithShape="0">
              <a:srgbClr val="808080">
                <a:alpha val="39999"/>
              </a:srgbClr>
            </a:outerShdw>
          </a:effectLst>
        </p:spPr>
        <p:txBody>
          <a:bodyPr/>
          <a:lstStyle/>
          <a:p>
            <a:pPr defTabSz="914400" eaLnBrk="0" hangingPunct="0">
              <a:defRPr/>
            </a:pPr>
            <a:endParaRPr lang="en-GB" sz="2400">
              <a:latin typeface="Calibri" pitchFamily="34" charset="0"/>
              <a:ea typeface="ヒラギノ角ゴ Pro W3" pitchFamily="1" charset="-128"/>
            </a:endParaRPr>
          </a:p>
        </p:txBody>
      </p:sp>
      <p:sp>
        <p:nvSpPr>
          <p:cNvPr id="6" name="Right Arrow 5"/>
          <p:cNvSpPr>
            <a:spLocks noChangeArrowheads="1"/>
          </p:cNvSpPr>
          <p:nvPr/>
        </p:nvSpPr>
        <p:spPr bwMode="auto">
          <a:xfrm>
            <a:off x="5216525" y="2454275"/>
            <a:ext cx="1285875" cy="642938"/>
          </a:xfrm>
          <a:prstGeom prst="rightArrow">
            <a:avLst>
              <a:gd name="adj1" fmla="val 50000"/>
              <a:gd name="adj2" fmla="val 50000"/>
            </a:avLst>
          </a:prstGeom>
          <a:solidFill>
            <a:srgbClr val="254061"/>
          </a:solidFill>
          <a:ln w="9525" algn="ctr">
            <a:noFill/>
            <a:round/>
            <a:headEnd/>
            <a:tailEnd/>
          </a:ln>
          <a:effectLst>
            <a:outerShdw dist="38100" dir="13500000" algn="br" rotWithShape="0">
              <a:srgbClr val="808080">
                <a:alpha val="39999"/>
              </a:srgbClr>
            </a:outerShdw>
          </a:effectLst>
        </p:spPr>
        <p:txBody>
          <a:bodyPr/>
          <a:lstStyle/>
          <a:p>
            <a:pPr defTabSz="914400" eaLnBrk="0" hangingPunct="0">
              <a:defRPr/>
            </a:pPr>
            <a:endParaRPr lang="en-GB" sz="2400">
              <a:latin typeface="Calibri" pitchFamily="34" charset="0"/>
              <a:ea typeface="ヒラギノ角ゴ Pro W3" pitchFamily="1" charset="-128"/>
            </a:endParaRPr>
          </a:p>
        </p:txBody>
      </p:sp>
      <p:sp>
        <p:nvSpPr>
          <p:cNvPr id="7" name="Right Arrow 6"/>
          <p:cNvSpPr>
            <a:spLocks noChangeArrowheads="1"/>
          </p:cNvSpPr>
          <p:nvPr/>
        </p:nvSpPr>
        <p:spPr bwMode="auto">
          <a:xfrm>
            <a:off x="6715125" y="2454275"/>
            <a:ext cx="1285875" cy="642938"/>
          </a:xfrm>
          <a:prstGeom prst="rightArrow">
            <a:avLst>
              <a:gd name="adj1" fmla="val 50000"/>
              <a:gd name="adj2" fmla="val 50000"/>
            </a:avLst>
          </a:prstGeom>
          <a:solidFill>
            <a:srgbClr val="122031"/>
          </a:solidFill>
          <a:ln w="9525" algn="ctr">
            <a:noFill/>
            <a:round/>
            <a:headEnd/>
            <a:tailEnd/>
          </a:ln>
          <a:effectLst>
            <a:outerShdw dist="38100" dir="13500000" algn="br" rotWithShape="0">
              <a:srgbClr val="808080">
                <a:alpha val="39999"/>
              </a:srgbClr>
            </a:outerShdw>
          </a:effectLst>
        </p:spPr>
        <p:txBody>
          <a:bodyPr/>
          <a:lstStyle/>
          <a:p>
            <a:pPr defTabSz="914400" eaLnBrk="0" hangingPunct="0">
              <a:defRPr/>
            </a:pPr>
            <a:endParaRPr lang="en-GB" sz="2400">
              <a:latin typeface="Calibri" pitchFamily="34" charset="0"/>
              <a:ea typeface="ヒラギノ角ゴ Pro W3" pitchFamily="1" charset="-128"/>
            </a:endParaRPr>
          </a:p>
        </p:txBody>
      </p:sp>
      <p:sp>
        <p:nvSpPr>
          <p:cNvPr id="12" name="Right Arrow 11"/>
          <p:cNvSpPr>
            <a:spLocks noChangeArrowheads="1"/>
          </p:cNvSpPr>
          <p:nvPr/>
        </p:nvSpPr>
        <p:spPr bwMode="auto">
          <a:xfrm>
            <a:off x="928688" y="2454275"/>
            <a:ext cx="1285875" cy="642938"/>
          </a:xfrm>
          <a:prstGeom prst="rightArrow">
            <a:avLst>
              <a:gd name="adj1" fmla="val 50000"/>
              <a:gd name="adj2" fmla="val 50000"/>
            </a:avLst>
          </a:prstGeom>
          <a:solidFill>
            <a:srgbClr val="D5FAFF"/>
          </a:solidFill>
          <a:ln w="9525" algn="ctr">
            <a:noFill/>
            <a:round/>
            <a:headEnd/>
            <a:tailEnd/>
          </a:ln>
          <a:effectLst>
            <a:outerShdw dist="38100" dir="13500000" algn="br" rotWithShape="0">
              <a:srgbClr val="808080">
                <a:alpha val="39998"/>
              </a:srgbClr>
            </a:outerShdw>
          </a:effectLst>
        </p:spPr>
        <p:txBody>
          <a:bodyPr/>
          <a:lstStyle/>
          <a:p>
            <a:pPr defTabSz="914400" eaLnBrk="0" hangingPunct="0">
              <a:defRPr/>
            </a:pPr>
            <a:endParaRPr lang="en-GB" sz="2400">
              <a:latin typeface="Calibri" pitchFamily="34" charset="0"/>
              <a:ea typeface="ヒラギノ角ゴ Pro W3" pitchFamily="1" charset="-128"/>
            </a:endParaRPr>
          </a:p>
        </p:txBody>
      </p:sp>
      <p:cxnSp>
        <p:nvCxnSpPr>
          <p:cNvPr id="19" name="Straight Arrow Connector 18"/>
          <p:cNvCxnSpPr/>
          <p:nvPr/>
        </p:nvCxnSpPr>
        <p:spPr bwMode="auto">
          <a:xfrm rot="5400000">
            <a:off x="1216819" y="3310732"/>
            <a:ext cx="428625" cy="1587"/>
          </a:xfrm>
          <a:prstGeom prst="straightConnector1">
            <a:avLst/>
          </a:prstGeom>
          <a:solidFill>
            <a:schemeClr val="accent1"/>
          </a:solidFill>
          <a:ln w="12700" cap="flat" cmpd="sng" algn="ctr">
            <a:solidFill>
              <a:schemeClr val="bg2">
                <a:lumMod val="60000"/>
                <a:lumOff val="40000"/>
              </a:schemeClr>
            </a:solidFill>
            <a:prstDash val="solid"/>
            <a:round/>
            <a:headEnd type="arrow"/>
            <a:tailEnd type="arrow"/>
          </a:ln>
          <a:effectLst/>
        </p:spPr>
      </p:cxnSp>
      <p:cxnSp>
        <p:nvCxnSpPr>
          <p:cNvPr id="21" name="Straight Arrow Connector 20"/>
          <p:cNvCxnSpPr/>
          <p:nvPr/>
        </p:nvCxnSpPr>
        <p:spPr bwMode="auto">
          <a:xfrm rot="5400000">
            <a:off x="2500313" y="3498850"/>
            <a:ext cx="858838" cy="1587"/>
          </a:xfrm>
          <a:prstGeom prst="straightConnector1">
            <a:avLst/>
          </a:prstGeom>
          <a:solidFill>
            <a:schemeClr val="accent1"/>
          </a:solidFill>
          <a:ln w="12700" cap="flat" cmpd="sng" algn="ctr">
            <a:solidFill>
              <a:schemeClr val="bg2">
                <a:lumMod val="60000"/>
                <a:lumOff val="40000"/>
              </a:schemeClr>
            </a:solidFill>
            <a:prstDash val="solid"/>
            <a:round/>
            <a:headEnd type="arrow"/>
            <a:tailEnd type="arrow"/>
          </a:ln>
          <a:effectLst/>
        </p:spPr>
      </p:cxnSp>
      <p:cxnSp>
        <p:nvCxnSpPr>
          <p:cNvPr id="22" name="Straight Arrow Connector 21"/>
          <p:cNvCxnSpPr/>
          <p:nvPr/>
        </p:nvCxnSpPr>
        <p:spPr bwMode="auto">
          <a:xfrm rot="5400000">
            <a:off x="3535362" y="3890963"/>
            <a:ext cx="1643063" cy="1588"/>
          </a:xfrm>
          <a:prstGeom prst="straightConnector1">
            <a:avLst/>
          </a:prstGeom>
          <a:solidFill>
            <a:schemeClr val="accent1"/>
          </a:solidFill>
          <a:ln w="12700" cap="flat" cmpd="sng" algn="ctr">
            <a:solidFill>
              <a:schemeClr val="bg2">
                <a:lumMod val="60000"/>
                <a:lumOff val="40000"/>
              </a:schemeClr>
            </a:solidFill>
            <a:prstDash val="solid"/>
            <a:round/>
            <a:headEnd type="arrow"/>
            <a:tailEnd type="arrow"/>
          </a:ln>
          <a:effectLst/>
        </p:spPr>
      </p:cxnSp>
      <p:cxnSp>
        <p:nvCxnSpPr>
          <p:cNvPr id="23" name="Straight Arrow Connector 22"/>
          <p:cNvCxnSpPr/>
          <p:nvPr/>
        </p:nvCxnSpPr>
        <p:spPr bwMode="auto">
          <a:xfrm rot="5400000">
            <a:off x="5501482" y="3356769"/>
            <a:ext cx="571500" cy="1587"/>
          </a:xfrm>
          <a:prstGeom prst="straightConnector1">
            <a:avLst/>
          </a:prstGeom>
          <a:solidFill>
            <a:schemeClr val="accent1"/>
          </a:solidFill>
          <a:ln w="12700" cap="flat" cmpd="sng" algn="ctr">
            <a:solidFill>
              <a:schemeClr val="bg2">
                <a:lumMod val="60000"/>
                <a:lumOff val="40000"/>
              </a:schemeClr>
            </a:solidFill>
            <a:prstDash val="solid"/>
            <a:round/>
            <a:headEnd type="arrow"/>
            <a:tailEnd type="arrow"/>
          </a:ln>
          <a:effectLst/>
        </p:spPr>
      </p:cxnSp>
      <p:cxnSp>
        <p:nvCxnSpPr>
          <p:cNvPr id="52" name="Straight Arrow Connector 51"/>
          <p:cNvCxnSpPr/>
          <p:nvPr/>
        </p:nvCxnSpPr>
        <p:spPr bwMode="auto">
          <a:xfrm rot="5400000">
            <a:off x="6665119" y="3813969"/>
            <a:ext cx="1428750" cy="1588"/>
          </a:xfrm>
          <a:prstGeom prst="straightConnector1">
            <a:avLst/>
          </a:prstGeom>
          <a:solidFill>
            <a:schemeClr val="accent1"/>
          </a:solidFill>
          <a:ln w="12700" cap="flat" cmpd="sng" algn="ctr">
            <a:solidFill>
              <a:schemeClr val="bg2">
                <a:lumMod val="60000"/>
                <a:lumOff val="40000"/>
              </a:schemeClr>
            </a:solidFill>
            <a:prstDash val="solid"/>
            <a:round/>
            <a:headEnd type="arrow"/>
            <a:tailEnd type="arrow"/>
          </a:ln>
          <a:effectLst/>
        </p:spPr>
      </p:cxnSp>
      <p:sp>
        <p:nvSpPr>
          <p:cNvPr id="26643" name="Rectangle 3"/>
          <p:cNvSpPr txBox="1">
            <a:spLocks noChangeArrowheads="1"/>
          </p:cNvSpPr>
          <p:nvPr/>
        </p:nvSpPr>
        <p:spPr bwMode="auto">
          <a:xfrm>
            <a:off x="973863" y="3226225"/>
            <a:ext cx="2174875" cy="369888"/>
          </a:xfrm>
          <a:prstGeom prst="rect">
            <a:avLst/>
          </a:prstGeom>
          <a:noFill/>
          <a:ln w="9525">
            <a:noFill/>
            <a:miter lim="800000"/>
            <a:headEnd/>
            <a:tailEnd/>
          </a:ln>
        </p:spPr>
        <p:txBody>
          <a:bodyPr/>
          <a:lstStyle/>
          <a:p>
            <a:pPr marL="166688" indent="-166688" defTabSz="914400">
              <a:spcBef>
                <a:spcPct val="20000"/>
              </a:spcBef>
              <a:buClr>
                <a:srgbClr val="21347A"/>
              </a:buClr>
              <a:buFont typeface="Arial" charset="0"/>
              <a:buChar char="•"/>
            </a:pPr>
            <a:r>
              <a:rPr lang="en-US" altLang="ja-JP" dirty="0" smtClean="0">
                <a:solidFill>
                  <a:srgbClr val="2D2D8A"/>
                </a:solidFill>
                <a:latin typeface="Calibri" pitchFamily="34" charset="0"/>
                <a:ea typeface="ヒラギノ角ゴ Pro W3" pitchFamily="1" charset="-128"/>
              </a:rPr>
              <a:t>Enrolment </a:t>
            </a:r>
            <a:r>
              <a:rPr lang="en-US" altLang="ja-JP" dirty="0">
                <a:solidFill>
                  <a:srgbClr val="2D2D8A"/>
                </a:solidFill>
                <a:latin typeface="Calibri" pitchFamily="34" charset="0"/>
                <a:ea typeface="ヒラギノ角ゴ Pro W3" pitchFamily="1" charset="-128"/>
              </a:rPr>
              <a:t>Advisor</a:t>
            </a:r>
            <a:endParaRPr lang="en-US" dirty="0">
              <a:solidFill>
                <a:schemeClr val="bg2"/>
              </a:solidFill>
              <a:latin typeface="Calibri" pitchFamily="34" charset="0"/>
              <a:ea typeface="ヒラギノ角ゴ Pro W3" pitchFamily="1" charset="-128"/>
            </a:endParaRPr>
          </a:p>
        </p:txBody>
      </p:sp>
      <p:sp>
        <p:nvSpPr>
          <p:cNvPr id="26645" name="Rectangle 3"/>
          <p:cNvSpPr txBox="1">
            <a:spLocks noChangeArrowheads="1"/>
          </p:cNvSpPr>
          <p:nvPr/>
        </p:nvSpPr>
        <p:spPr bwMode="auto">
          <a:xfrm>
            <a:off x="3001401" y="3407038"/>
            <a:ext cx="2785038" cy="668337"/>
          </a:xfrm>
          <a:prstGeom prst="rect">
            <a:avLst/>
          </a:prstGeom>
          <a:noFill/>
          <a:ln w="9525">
            <a:noFill/>
            <a:miter lim="800000"/>
            <a:headEnd/>
            <a:tailEnd/>
          </a:ln>
        </p:spPr>
        <p:txBody>
          <a:bodyPr/>
          <a:lstStyle/>
          <a:p>
            <a:pPr marL="166688" indent="-166688" defTabSz="914400">
              <a:spcBef>
                <a:spcPct val="20000"/>
              </a:spcBef>
              <a:buClr>
                <a:srgbClr val="21347A"/>
              </a:buClr>
              <a:buFont typeface="Arial" charset="0"/>
              <a:buChar char="•"/>
            </a:pPr>
            <a:r>
              <a:rPr lang="en-US" altLang="ja-JP" dirty="0">
                <a:solidFill>
                  <a:srgbClr val="2D2D8A"/>
                </a:solidFill>
                <a:latin typeface="Calibri" pitchFamily="34" charset="0"/>
                <a:ea typeface="ヒラギノ角ゴ Pro W3" pitchFamily="1" charset="-128"/>
              </a:rPr>
              <a:t>Student Support Manager</a:t>
            </a:r>
          </a:p>
          <a:p>
            <a:pPr marL="166688" indent="-166688" defTabSz="914400">
              <a:spcBef>
                <a:spcPct val="20000"/>
              </a:spcBef>
              <a:buClr>
                <a:srgbClr val="21347A"/>
              </a:buClr>
              <a:buFont typeface="Arial" charset="0"/>
              <a:buChar char="•"/>
            </a:pPr>
            <a:r>
              <a:rPr lang="en-US" dirty="0" smtClean="0">
                <a:solidFill>
                  <a:srgbClr val="2D2D8A"/>
                </a:solidFill>
                <a:latin typeface="Calibri" pitchFamily="34" charset="0"/>
                <a:ea typeface="ヒラギノ角ゴ Pro W3" pitchFamily="1" charset="-128"/>
              </a:rPr>
              <a:t>Doctoral Tutors</a:t>
            </a:r>
          </a:p>
          <a:p>
            <a:pPr marL="166688" indent="-166688" defTabSz="914400">
              <a:spcBef>
                <a:spcPct val="20000"/>
              </a:spcBef>
              <a:buClr>
                <a:srgbClr val="21347A"/>
              </a:buClr>
              <a:buFont typeface="Arial" charset="0"/>
              <a:buChar char="•"/>
            </a:pPr>
            <a:r>
              <a:rPr lang="en-US" dirty="0" smtClean="0">
                <a:solidFill>
                  <a:srgbClr val="2D2D8A"/>
                </a:solidFill>
                <a:latin typeface="Calibri" pitchFamily="34" charset="0"/>
                <a:ea typeface="ヒラギノ角ゴ Pro W3" pitchFamily="1" charset="-128"/>
              </a:rPr>
              <a:t>DDP* Mentors</a:t>
            </a:r>
            <a:endParaRPr lang="en-US" dirty="0">
              <a:solidFill>
                <a:schemeClr val="bg2"/>
              </a:solidFill>
              <a:latin typeface="Calibri" pitchFamily="34" charset="0"/>
              <a:ea typeface="ヒラギノ角ゴ Pro W3" pitchFamily="1" charset="-128"/>
            </a:endParaRPr>
          </a:p>
        </p:txBody>
      </p:sp>
      <p:sp>
        <p:nvSpPr>
          <p:cNvPr id="26646" name="Rectangle 3"/>
          <p:cNvSpPr txBox="1">
            <a:spLocks noChangeArrowheads="1"/>
          </p:cNvSpPr>
          <p:nvPr/>
        </p:nvSpPr>
        <p:spPr bwMode="auto">
          <a:xfrm>
            <a:off x="4583113" y="4477812"/>
            <a:ext cx="2857500" cy="715962"/>
          </a:xfrm>
          <a:prstGeom prst="rect">
            <a:avLst/>
          </a:prstGeom>
          <a:noFill/>
          <a:ln w="9525">
            <a:noFill/>
            <a:miter lim="800000"/>
            <a:headEnd/>
            <a:tailEnd/>
          </a:ln>
        </p:spPr>
        <p:txBody>
          <a:bodyPr/>
          <a:lstStyle/>
          <a:p>
            <a:pPr marL="166688" indent="-166688" defTabSz="914400">
              <a:spcBef>
                <a:spcPct val="20000"/>
              </a:spcBef>
              <a:buClr>
                <a:srgbClr val="21347A"/>
              </a:buClr>
              <a:buFont typeface="Arial" charset="0"/>
              <a:buChar char="•"/>
            </a:pPr>
            <a:r>
              <a:rPr lang="en-US" altLang="ja-JP" dirty="0" smtClean="0">
                <a:solidFill>
                  <a:srgbClr val="2D2D8A"/>
                </a:solidFill>
                <a:latin typeface="Calibri" pitchFamily="34" charset="0"/>
                <a:ea typeface="ヒラギノ角ゴ Pro W3" pitchFamily="1" charset="-128"/>
              </a:rPr>
              <a:t>Thesis </a:t>
            </a:r>
            <a:r>
              <a:rPr lang="en-US" altLang="ja-JP" dirty="0">
                <a:solidFill>
                  <a:srgbClr val="2D2D8A"/>
                </a:solidFill>
                <a:latin typeface="Calibri" pitchFamily="34" charset="0"/>
                <a:ea typeface="ヒラギノ角ゴ Pro W3" pitchFamily="1" charset="-128"/>
              </a:rPr>
              <a:t>Advisor</a:t>
            </a:r>
          </a:p>
          <a:p>
            <a:pPr marL="166688" indent="-166688" defTabSz="914400">
              <a:spcBef>
                <a:spcPct val="20000"/>
              </a:spcBef>
              <a:buClr>
                <a:srgbClr val="21347A"/>
              </a:buClr>
              <a:buFont typeface="Arial" charset="0"/>
              <a:buChar char="•"/>
            </a:pPr>
            <a:r>
              <a:rPr lang="en-US" dirty="0">
                <a:solidFill>
                  <a:srgbClr val="2D2D8A"/>
                </a:solidFill>
                <a:latin typeface="Calibri" pitchFamily="34" charset="0"/>
                <a:ea typeface="ヒラギノ角ゴ Pro W3" pitchFamily="1" charset="-128"/>
              </a:rPr>
              <a:t>Student Support Manager</a:t>
            </a:r>
            <a:endParaRPr lang="en-US" dirty="0">
              <a:solidFill>
                <a:schemeClr val="bg2"/>
              </a:solidFill>
              <a:latin typeface="Calibri" pitchFamily="34" charset="0"/>
              <a:ea typeface="ヒラギノ角ゴ Pro W3" pitchFamily="1" charset="-128"/>
            </a:endParaRPr>
          </a:p>
        </p:txBody>
      </p:sp>
      <p:sp>
        <p:nvSpPr>
          <p:cNvPr id="26647" name="Rectangle 3"/>
          <p:cNvSpPr txBox="1">
            <a:spLocks noChangeArrowheads="1"/>
          </p:cNvSpPr>
          <p:nvPr/>
        </p:nvSpPr>
        <p:spPr bwMode="auto">
          <a:xfrm>
            <a:off x="6011863" y="5223924"/>
            <a:ext cx="2857500" cy="384175"/>
          </a:xfrm>
          <a:prstGeom prst="rect">
            <a:avLst/>
          </a:prstGeom>
          <a:noFill/>
          <a:ln w="9525">
            <a:noFill/>
            <a:miter lim="800000"/>
            <a:headEnd/>
            <a:tailEnd/>
          </a:ln>
        </p:spPr>
        <p:txBody>
          <a:bodyPr/>
          <a:lstStyle/>
          <a:p>
            <a:pPr marL="166688" indent="-166688" defTabSz="914400">
              <a:spcBef>
                <a:spcPct val="20000"/>
              </a:spcBef>
              <a:buClr>
                <a:srgbClr val="21347A"/>
              </a:buClr>
              <a:buFont typeface="Arial" charset="0"/>
              <a:buChar char="•"/>
            </a:pPr>
            <a:r>
              <a:rPr lang="en-US" altLang="ja-JP" dirty="0">
                <a:solidFill>
                  <a:srgbClr val="2D2D8A"/>
                </a:solidFill>
                <a:latin typeface="Calibri" pitchFamily="34" charset="0"/>
                <a:ea typeface="ヒラギノ角ゴ Pro W3" pitchFamily="1" charset="-128"/>
              </a:rPr>
              <a:t>Alumni Relations Manager</a:t>
            </a:r>
            <a:endParaRPr lang="en-US" dirty="0">
              <a:solidFill>
                <a:schemeClr val="bg2"/>
              </a:solidFill>
              <a:latin typeface="Calibri" pitchFamily="34" charset="0"/>
              <a:ea typeface="ヒラギノ角ゴ Pro W3" pitchFamily="1" charset="-128"/>
            </a:endParaRPr>
          </a:p>
        </p:txBody>
      </p:sp>
      <p:sp>
        <p:nvSpPr>
          <p:cNvPr id="3" name="Right Arrow 11"/>
          <p:cNvSpPr>
            <a:spLocks noChangeArrowheads="1"/>
          </p:cNvSpPr>
          <p:nvPr/>
        </p:nvSpPr>
        <p:spPr bwMode="auto">
          <a:xfrm>
            <a:off x="468313" y="6048375"/>
            <a:ext cx="8542337" cy="642938"/>
          </a:xfrm>
          <a:prstGeom prst="rightArrow">
            <a:avLst>
              <a:gd name="adj1" fmla="val 50000"/>
              <a:gd name="adj2" fmla="val 50009"/>
            </a:avLst>
          </a:prstGeom>
          <a:solidFill>
            <a:schemeClr val="accent1"/>
          </a:solidFill>
          <a:ln w="9525" algn="ctr">
            <a:noFill/>
            <a:round/>
            <a:headEnd/>
            <a:tailEnd/>
          </a:ln>
          <a:effectLst>
            <a:outerShdw dist="38100" dir="13500000" algn="br" rotWithShape="0">
              <a:srgbClr val="808080">
                <a:alpha val="39999"/>
              </a:srgbClr>
            </a:outerShdw>
          </a:effectLst>
        </p:spPr>
        <p:txBody>
          <a:bodyPr/>
          <a:lstStyle/>
          <a:p>
            <a:pPr defTabSz="914400" eaLnBrk="0" hangingPunct="0">
              <a:defRPr/>
            </a:pPr>
            <a:endParaRPr lang="en-GB" sz="2400">
              <a:latin typeface="Calibri" pitchFamily="34" charset="0"/>
              <a:ea typeface="ヒラギノ角ゴ Pro W3" pitchFamily="1" charset="-128"/>
            </a:endParaRPr>
          </a:p>
        </p:txBody>
      </p:sp>
      <p:sp>
        <p:nvSpPr>
          <p:cNvPr id="26650" name="Text Box 30"/>
          <p:cNvSpPr txBox="1">
            <a:spLocks noChangeArrowheads="1"/>
          </p:cNvSpPr>
          <p:nvPr/>
        </p:nvSpPr>
        <p:spPr bwMode="auto">
          <a:xfrm>
            <a:off x="829775" y="6164100"/>
            <a:ext cx="7482939" cy="338138"/>
          </a:xfrm>
          <a:prstGeom prst="rect">
            <a:avLst/>
          </a:prstGeom>
          <a:noFill/>
          <a:ln w="9525">
            <a:noFill/>
            <a:miter lim="800000"/>
            <a:headEnd/>
            <a:tailEnd/>
          </a:ln>
        </p:spPr>
        <p:txBody>
          <a:bodyPr wrap="square">
            <a:spAutoFit/>
          </a:bodyPr>
          <a:lstStyle/>
          <a:p>
            <a:pPr defTabSz="914400">
              <a:spcBef>
                <a:spcPct val="50000"/>
              </a:spcBef>
            </a:pPr>
            <a:r>
              <a:rPr lang="en-US" sz="1600" dirty="0">
                <a:solidFill>
                  <a:schemeClr val="bg1"/>
                </a:solidFill>
                <a:latin typeface="Calibri" pitchFamily="34" charset="0"/>
              </a:rPr>
              <a:t>Support </a:t>
            </a:r>
            <a:r>
              <a:rPr lang="en-US" sz="1600" dirty="0" smtClean="0">
                <a:solidFill>
                  <a:schemeClr val="bg1"/>
                </a:solidFill>
                <a:latin typeface="Calibri" pitchFamily="34" charset="0"/>
              </a:rPr>
              <a:t>from staff  </a:t>
            </a:r>
            <a:r>
              <a:rPr lang="en-US" sz="1600" dirty="0">
                <a:solidFill>
                  <a:schemeClr val="bg1"/>
                </a:solidFill>
                <a:latin typeface="Calibri" pitchFamily="34" charset="0"/>
              </a:rPr>
              <a:t>and peers as well as continuous IT and Library assistance</a:t>
            </a:r>
          </a:p>
        </p:txBody>
      </p:sp>
      <p:sp>
        <p:nvSpPr>
          <p:cNvPr id="2" name="TextBox 1"/>
          <p:cNvSpPr txBox="1"/>
          <p:nvPr/>
        </p:nvSpPr>
        <p:spPr>
          <a:xfrm>
            <a:off x="829775" y="5608099"/>
            <a:ext cx="2882294" cy="646331"/>
          </a:xfrm>
          <a:prstGeom prst="rect">
            <a:avLst/>
          </a:prstGeom>
          <a:noFill/>
        </p:spPr>
        <p:txBody>
          <a:bodyPr wrap="none" rtlCol="0">
            <a:spAutoFit/>
          </a:bodyPr>
          <a:lstStyle/>
          <a:p>
            <a:r>
              <a:rPr lang="en-US" dirty="0" smtClean="0">
                <a:solidFill>
                  <a:srgbClr val="2D2D8A"/>
                </a:solidFill>
                <a:latin typeface="Calibri" pitchFamily="34" charset="0"/>
                <a:ea typeface="ヒラギノ角ゴ Pro W3" pitchFamily="1" charset="-128"/>
              </a:rPr>
              <a:t>*Doctoral Development Plan</a:t>
            </a:r>
            <a:endParaRPr lang="en-US" dirty="0">
              <a:solidFill>
                <a:schemeClr val="bg2"/>
              </a:solidFill>
              <a:latin typeface="Calibri" pitchFamily="34" charset="0"/>
              <a:ea typeface="ヒラギノ角ゴ Pro W3" pitchFamily="1" charset="-128"/>
            </a:endParaRPr>
          </a:p>
          <a:p>
            <a:endParaRPr lang="en-US" dirty="0"/>
          </a:p>
        </p:txBody>
      </p:sp>
    </p:spTree>
    <p:extLst>
      <p:ext uri="{BB962C8B-B14F-4D97-AF65-F5344CB8AC3E}">
        <p14:creationId xmlns:p14="http://schemas.microsoft.com/office/powerpoint/2010/main" val="195588724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3059113" y="2008188"/>
            <a:ext cx="5548312" cy="4248150"/>
          </a:xfrm>
          <a:prstGeom prst="rect">
            <a:avLst/>
          </a:prstGeom>
          <a:noFill/>
          <a:ln w="9525">
            <a:noFill/>
            <a:miter lim="800000"/>
            <a:headEnd/>
            <a:tailEnd/>
          </a:ln>
        </p:spPr>
        <p:txBody>
          <a:bodyPr/>
          <a:lstStyle/>
          <a:p>
            <a:pPr marL="520700" indent="-342900"/>
            <a:endParaRPr lang="en-US" sz="2000">
              <a:solidFill>
                <a:schemeClr val="bg2"/>
              </a:solidFill>
            </a:endParaRPr>
          </a:p>
        </p:txBody>
      </p:sp>
      <p:sp>
        <p:nvSpPr>
          <p:cNvPr id="9" name="Rectangle 8"/>
          <p:cNvSpPr>
            <a:spLocks noChangeArrowheads="1"/>
          </p:cNvSpPr>
          <p:nvPr/>
        </p:nvSpPr>
        <p:spPr bwMode="auto">
          <a:xfrm>
            <a:off x="571500" y="2020888"/>
            <a:ext cx="1728788" cy="3527425"/>
          </a:xfrm>
          <a:prstGeom prst="rect">
            <a:avLst/>
          </a:prstGeom>
          <a:noFill/>
          <a:ln w="9525">
            <a:noFill/>
            <a:miter lim="800000"/>
            <a:headEnd/>
            <a:tailEnd/>
          </a:ln>
        </p:spPr>
        <p:txBody>
          <a:bodyPr>
            <a:spAutoFit/>
          </a:bodyPr>
          <a:lstStyle/>
          <a:p>
            <a:pPr marL="193675" indent="-193675" eaLnBrk="1" hangingPunct="1">
              <a:lnSpc>
                <a:spcPct val="120000"/>
              </a:lnSpc>
              <a:spcBef>
                <a:spcPct val="20000"/>
              </a:spcBef>
              <a:buClr>
                <a:srgbClr val="21347A"/>
              </a:buClr>
            </a:pPr>
            <a:endParaRPr lang="en-US" sz="1600" b="1"/>
          </a:p>
          <a:p>
            <a:pPr marL="193675" indent="-193675" eaLnBrk="1" hangingPunct="1">
              <a:lnSpc>
                <a:spcPct val="120000"/>
              </a:lnSpc>
              <a:spcBef>
                <a:spcPct val="20000"/>
              </a:spcBef>
              <a:buClr>
                <a:srgbClr val="21347A"/>
              </a:buClr>
            </a:pPr>
            <a:endParaRPr lang="en-US" sz="1600" b="1"/>
          </a:p>
          <a:p>
            <a:pPr marL="193675" indent="-193675">
              <a:lnSpc>
                <a:spcPct val="120000"/>
              </a:lnSpc>
            </a:pPr>
            <a:endParaRPr lang="en-US" sz="1600" b="1"/>
          </a:p>
          <a:p>
            <a:pPr marL="193675" indent="-193675">
              <a:lnSpc>
                <a:spcPct val="120000"/>
              </a:lnSpc>
            </a:pPr>
            <a:endParaRPr lang="en-US" sz="1600" b="1"/>
          </a:p>
          <a:p>
            <a:pPr marL="193675" indent="-193675">
              <a:lnSpc>
                <a:spcPct val="120000"/>
              </a:lnSpc>
            </a:pPr>
            <a:endParaRPr lang="en-US" sz="1600" b="1"/>
          </a:p>
          <a:p>
            <a:pPr marL="193675" indent="-193675"/>
            <a:endParaRPr lang="en-US" sz="1600" b="1"/>
          </a:p>
          <a:p>
            <a:pPr marL="193675" indent="-193675"/>
            <a:endParaRPr lang="en-US" sz="1600" b="1"/>
          </a:p>
          <a:p>
            <a:pPr marL="193675" indent="-193675"/>
            <a:endParaRPr lang="en-US" sz="1600" b="1"/>
          </a:p>
          <a:p>
            <a:pPr marL="193675" indent="-193675"/>
            <a:endParaRPr lang="en-US" sz="1600" b="1"/>
          </a:p>
          <a:p>
            <a:pPr marL="193675" indent="-193675">
              <a:lnSpc>
                <a:spcPct val="120000"/>
              </a:lnSpc>
            </a:pPr>
            <a:endParaRPr lang="en-US" sz="1800" b="1"/>
          </a:p>
          <a:p>
            <a:pPr marL="193675" indent="-193675">
              <a:lnSpc>
                <a:spcPct val="120000"/>
              </a:lnSpc>
            </a:pPr>
            <a:endParaRPr lang="en-US" sz="1600" b="1"/>
          </a:p>
          <a:p>
            <a:pPr marL="193675" indent="-193675">
              <a:lnSpc>
                <a:spcPct val="120000"/>
              </a:lnSpc>
            </a:pPr>
            <a:endParaRPr lang="en-US" sz="1600" b="1"/>
          </a:p>
        </p:txBody>
      </p:sp>
      <p:sp>
        <p:nvSpPr>
          <p:cNvPr id="10" name="Rectangle 7"/>
          <p:cNvSpPr>
            <a:spLocks noChangeArrowheads="1"/>
          </p:cNvSpPr>
          <p:nvPr/>
        </p:nvSpPr>
        <p:spPr bwMode="auto">
          <a:xfrm>
            <a:off x="356260" y="1557338"/>
            <a:ext cx="8251165" cy="1077218"/>
          </a:xfrm>
          <a:prstGeom prst="rect">
            <a:avLst/>
          </a:prstGeom>
          <a:noFill/>
          <a:ln w="9525">
            <a:noFill/>
            <a:miter lim="800000"/>
            <a:headEnd/>
            <a:tailEnd/>
          </a:ln>
          <a:effectLst/>
        </p:spPr>
        <p:txBody>
          <a:bodyPr wrap="square">
            <a:spAutoFit/>
          </a:bodyPr>
          <a:lstStyle/>
          <a:p>
            <a:endParaRPr lang="en-GB" sz="2400" b="1" dirty="0" smtClean="0">
              <a:latin typeface="+mn-lt"/>
            </a:endParaRPr>
          </a:p>
          <a:p>
            <a:pPr marL="292100" indent="-292100"/>
            <a:endParaRPr lang="en-GB" sz="2400" dirty="0" smtClean="0"/>
          </a:p>
          <a:p>
            <a:pPr marL="292100" indent="-292100"/>
            <a:endParaRPr lang="en-US" sz="1600" dirty="0">
              <a:solidFill>
                <a:schemeClr val="bg2"/>
              </a:solidFill>
            </a:endParaRPr>
          </a:p>
        </p:txBody>
      </p:sp>
      <p:sp>
        <p:nvSpPr>
          <p:cNvPr id="3" name="TextBox 2"/>
          <p:cNvSpPr txBox="1"/>
          <p:nvPr/>
        </p:nvSpPr>
        <p:spPr>
          <a:xfrm>
            <a:off x="868832" y="1265784"/>
            <a:ext cx="7755465" cy="4801315"/>
          </a:xfrm>
          <a:prstGeom prst="rect">
            <a:avLst/>
          </a:prstGeom>
          <a:noFill/>
        </p:spPr>
        <p:txBody>
          <a:bodyPr wrap="square" rtlCol="0">
            <a:spAutoFit/>
          </a:bodyPr>
          <a:lstStyle/>
          <a:p>
            <a:r>
              <a:rPr lang="en-US" b="1" dirty="0" smtClean="0"/>
              <a:t>Aim: </a:t>
            </a:r>
          </a:p>
          <a:p>
            <a:endParaRPr lang="en-US" b="1" dirty="0"/>
          </a:p>
          <a:p>
            <a:r>
              <a:rPr lang="en-US" dirty="0" smtClean="0"/>
              <a:t>To create an International  on-line graduate community to support professional doctoral students.</a:t>
            </a:r>
          </a:p>
          <a:p>
            <a:endParaRPr lang="en-US" dirty="0"/>
          </a:p>
          <a:p>
            <a:r>
              <a:rPr lang="en-US" b="1" dirty="0" smtClean="0"/>
              <a:t>Objectives: </a:t>
            </a:r>
          </a:p>
          <a:p>
            <a:endParaRPr lang="en-US" b="1" dirty="0" smtClean="0"/>
          </a:p>
          <a:p>
            <a:r>
              <a:rPr lang="en-US" dirty="0"/>
              <a:t>T</a:t>
            </a:r>
            <a:r>
              <a:rPr lang="en-US" dirty="0" smtClean="0"/>
              <a:t>o provide an equivalent student experience compared to student members of the on-campus Graduate School</a:t>
            </a:r>
          </a:p>
          <a:p>
            <a:endParaRPr lang="en-US" dirty="0"/>
          </a:p>
          <a:p>
            <a:endParaRPr lang="en-US" dirty="0" smtClean="0"/>
          </a:p>
          <a:p>
            <a:r>
              <a:rPr lang="en-US" dirty="0" smtClean="0"/>
              <a:t>To develop a </a:t>
            </a:r>
            <a:r>
              <a:rPr lang="en-US" dirty="0"/>
              <a:t>C</a:t>
            </a:r>
            <a:r>
              <a:rPr lang="en-US" dirty="0" smtClean="0"/>
              <a:t>ommunity of Research and Community of Practitioners</a:t>
            </a:r>
          </a:p>
          <a:p>
            <a:endParaRPr lang="en-US" dirty="0"/>
          </a:p>
          <a:p>
            <a:r>
              <a:rPr lang="en-US" dirty="0" smtClean="0"/>
              <a:t>To enable students to create a professional network community both throughout and beyond the Thesis phase.</a:t>
            </a:r>
            <a:endParaRPr lang="en-US" dirty="0"/>
          </a:p>
          <a:p>
            <a:endParaRPr lang="en-US" dirty="0" smtClean="0"/>
          </a:p>
          <a:p>
            <a:endParaRPr lang="en-US" dirty="0"/>
          </a:p>
        </p:txBody>
      </p:sp>
      <p:sp>
        <p:nvSpPr>
          <p:cNvPr id="4" name="TextBox 3"/>
          <p:cNvSpPr txBox="1"/>
          <p:nvPr/>
        </p:nvSpPr>
        <p:spPr>
          <a:xfrm>
            <a:off x="2300288" y="279809"/>
            <a:ext cx="4674770" cy="369332"/>
          </a:xfrm>
          <a:prstGeom prst="rect">
            <a:avLst/>
          </a:prstGeom>
          <a:noFill/>
        </p:spPr>
        <p:txBody>
          <a:bodyPr wrap="square" rtlCol="0">
            <a:spAutoFit/>
          </a:bodyPr>
          <a:lstStyle/>
          <a:p>
            <a:pPr algn="ctr"/>
            <a:r>
              <a:rPr lang="en-US" dirty="0" smtClean="0">
                <a:solidFill>
                  <a:schemeClr val="bg1"/>
                </a:solidFill>
              </a:rPr>
              <a:t>Where are we now?</a:t>
            </a:r>
            <a:endParaRPr lang="en-US" dirty="0">
              <a:solidFill>
                <a:schemeClr val="bg1"/>
              </a:solidFill>
            </a:endParaRPr>
          </a:p>
        </p:txBody>
      </p:sp>
    </p:spTree>
    <p:extLst>
      <p:ext uri="{BB962C8B-B14F-4D97-AF65-F5344CB8AC3E}">
        <p14:creationId xmlns:p14="http://schemas.microsoft.com/office/powerpoint/2010/main" val="277897840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979747082"/>
              </p:ext>
            </p:extLst>
          </p:nvPr>
        </p:nvGraphicFramePr>
        <p:xfrm>
          <a:off x="1016000" y="1210733"/>
          <a:ext cx="7162800" cy="5427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269066" y="4799912"/>
            <a:ext cx="1098753" cy="400110"/>
          </a:xfrm>
          <a:prstGeom prst="rect">
            <a:avLst/>
          </a:prstGeom>
          <a:noFill/>
        </p:spPr>
        <p:txBody>
          <a:bodyPr wrap="none" rtlCol="0">
            <a:spAutoFit/>
          </a:bodyPr>
          <a:lstStyle/>
          <a:p>
            <a:pPr lvl="0" algn="ctr"/>
            <a:r>
              <a:rPr lang="en-US" sz="1000" dirty="0"/>
              <a:t>Communication </a:t>
            </a:r>
            <a:endParaRPr lang="en-US" sz="1000" dirty="0" smtClean="0"/>
          </a:p>
          <a:p>
            <a:pPr lvl="0" algn="ctr"/>
            <a:r>
              <a:rPr lang="en-US" sz="1000" dirty="0" smtClean="0"/>
              <a:t>Centre</a:t>
            </a:r>
            <a:endParaRPr lang="en-US" sz="1000" dirty="0"/>
          </a:p>
        </p:txBody>
      </p:sp>
      <p:grpSp>
        <p:nvGrpSpPr>
          <p:cNvPr id="6" name="Group 5"/>
          <p:cNvGrpSpPr/>
          <p:nvPr/>
        </p:nvGrpSpPr>
        <p:grpSpPr>
          <a:xfrm>
            <a:off x="3290823" y="3206986"/>
            <a:ext cx="2292373" cy="1450047"/>
            <a:chOff x="3288625" y="2811751"/>
            <a:chExt cx="2292373" cy="1450047"/>
          </a:xfrm>
        </p:grpSpPr>
        <p:sp>
          <p:nvSpPr>
            <p:cNvPr id="7" name="Rectangle 6"/>
            <p:cNvSpPr/>
            <p:nvPr/>
          </p:nvSpPr>
          <p:spPr>
            <a:xfrm>
              <a:off x="3821864" y="2813720"/>
              <a:ext cx="533239" cy="105317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430324" y="2813720"/>
              <a:ext cx="533239" cy="105317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5047759" y="2811751"/>
              <a:ext cx="533239" cy="105317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288625" y="3396777"/>
              <a:ext cx="533239" cy="30359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3821864" y="3958205"/>
              <a:ext cx="1759134" cy="303593"/>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3821863" y="3186438"/>
              <a:ext cx="533239" cy="261610"/>
            </a:xfrm>
            <a:prstGeom prst="rect">
              <a:avLst/>
            </a:prstGeom>
            <a:noFill/>
          </p:spPr>
          <p:txBody>
            <a:bodyPr wrap="square" rtlCol="0">
              <a:spAutoFit/>
            </a:bodyPr>
            <a:lstStyle/>
            <a:p>
              <a:r>
                <a:rPr lang="en-US" sz="1100" dirty="0" smtClean="0"/>
                <a:t>MOD</a:t>
              </a:r>
              <a:endParaRPr lang="en-US" sz="1100" dirty="0"/>
            </a:p>
          </p:txBody>
        </p:sp>
        <p:sp>
          <p:nvSpPr>
            <p:cNvPr id="13" name="TextBox 12"/>
            <p:cNvSpPr txBox="1"/>
            <p:nvPr/>
          </p:nvSpPr>
          <p:spPr>
            <a:xfrm>
              <a:off x="4430324" y="3186438"/>
              <a:ext cx="533239" cy="261610"/>
            </a:xfrm>
            <a:prstGeom prst="rect">
              <a:avLst/>
            </a:prstGeom>
            <a:noFill/>
          </p:spPr>
          <p:txBody>
            <a:bodyPr wrap="square" rtlCol="0">
              <a:spAutoFit/>
            </a:bodyPr>
            <a:lstStyle/>
            <a:p>
              <a:pPr algn="ctr"/>
              <a:r>
                <a:rPr lang="en-US" sz="1100" dirty="0" smtClean="0"/>
                <a:t>MC</a:t>
              </a:r>
              <a:endParaRPr lang="en-US" sz="1100" dirty="0"/>
            </a:p>
          </p:txBody>
        </p:sp>
        <p:sp>
          <p:nvSpPr>
            <p:cNvPr id="14" name="TextBox 13"/>
            <p:cNvSpPr txBox="1"/>
            <p:nvPr/>
          </p:nvSpPr>
          <p:spPr>
            <a:xfrm>
              <a:off x="5047759" y="3206986"/>
              <a:ext cx="533239" cy="261610"/>
            </a:xfrm>
            <a:prstGeom prst="rect">
              <a:avLst/>
            </a:prstGeom>
            <a:noFill/>
          </p:spPr>
          <p:txBody>
            <a:bodyPr wrap="square" rtlCol="0">
              <a:spAutoFit/>
            </a:bodyPr>
            <a:lstStyle/>
            <a:p>
              <a:r>
                <a:rPr lang="en-US" sz="1100" dirty="0" smtClean="0"/>
                <a:t>DDP</a:t>
              </a:r>
              <a:endParaRPr lang="en-US" sz="1100" dirty="0"/>
            </a:p>
          </p:txBody>
        </p:sp>
        <p:sp>
          <p:nvSpPr>
            <p:cNvPr id="15" name="TextBox 14"/>
            <p:cNvSpPr txBox="1"/>
            <p:nvPr/>
          </p:nvSpPr>
          <p:spPr>
            <a:xfrm>
              <a:off x="3821864" y="4000188"/>
              <a:ext cx="1759134" cy="261610"/>
            </a:xfrm>
            <a:prstGeom prst="rect">
              <a:avLst/>
            </a:prstGeom>
            <a:noFill/>
          </p:spPr>
          <p:txBody>
            <a:bodyPr wrap="square" rtlCol="0">
              <a:spAutoFit/>
            </a:bodyPr>
            <a:lstStyle/>
            <a:p>
              <a:pPr algn="ctr"/>
              <a:r>
                <a:rPr lang="en-US" sz="1100" dirty="0" smtClean="0"/>
                <a:t>Thesis</a:t>
              </a:r>
              <a:endParaRPr lang="en-US" sz="1100" dirty="0"/>
            </a:p>
          </p:txBody>
        </p:sp>
        <p:sp>
          <p:nvSpPr>
            <p:cNvPr id="16" name="TextBox 15"/>
            <p:cNvSpPr txBox="1"/>
            <p:nvPr/>
          </p:nvSpPr>
          <p:spPr>
            <a:xfrm>
              <a:off x="3290823" y="3438490"/>
              <a:ext cx="533239" cy="261610"/>
            </a:xfrm>
            <a:prstGeom prst="rect">
              <a:avLst/>
            </a:prstGeom>
            <a:noFill/>
          </p:spPr>
          <p:txBody>
            <a:bodyPr wrap="square" rtlCol="0">
              <a:spAutoFit/>
            </a:bodyPr>
            <a:lstStyle/>
            <a:p>
              <a:r>
                <a:rPr lang="en-US" sz="1100" dirty="0" smtClean="0"/>
                <a:t>F2F</a:t>
              </a:r>
              <a:endParaRPr lang="en-US" sz="1100" dirty="0"/>
            </a:p>
          </p:txBody>
        </p:sp>
      </p:grpSp>
    </p:spTree>
    <p:extLst>
      <p:ext uri="{BB962C8B-B14F-4D97-AF65-F5344CB8AC3E}">
        <p14:creationId xmlns:p14="http://schemas.microsoft.com/office/powerpoint/2010/main" val="26102876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558395639"/>
              </p:ext>
            </p:extLst>
          </p:nvPr>
        </p:nvGraphicFramePr>
        <p:xfrm>
          <a:off x="118534" y="865731"/>
          <a:ext cx="9025466" cy="59922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619853" y="3744394"/>
            <a:ext cx="1804337" cy="6991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673376" y="3897708"/>
            <a:ext cx="1616964" cy="646331"/>
          </a:xfrm>
          <a:prstGeom prst="rect">
            <a:avLst/>
          </a:prstGeom>
          <a:noFill/>
        </p:spPr>
        <p:txBody>
          <a:bodyPr wrap="square" rtlCol="0">
            <a:spAutoFit/>
          </a:bodyPr>
          <a:lstStyle/>
          <a:p>
            <a:pPr algn="ctr"/>
            <a:r>
              <a:rPr lang="en-US" b="1" dirty="0" smtClean="0">
                <a:solidFill>
                  <a:srgbClr val="030437"/>
                </a:solidFill>
              </a:rPr>
              <a:t>Action</a:t>
            </a:r>
            <a:endParaRPr lang="en-US" b="1" dirty="0">
              <a:solidFill>
                <a:srgbClr val="030437"/>
              </a:solidFill>
            </a:endParaRPr>
          </a:p>
          <a:p>
            <a:pPr algn="ctr"/>
            <a:endParaRPr lang="en-US" b="1" dirty="0"/>
          </a:p>
        </p:txBody>
      </p:sp>
      <p:sp>
        <p:nvSpPr>
          <p:cNvPr id="9" name="Rectangle 8"/>
          <p:cNvSpPr/>
          <p:nvPr/>
        </p:nvSpPr>
        <p:spPr>
          <a:xfrm>
            <a:off x="6896457" y="3744210"/>
            <a:ext cx="1804337" cy="6991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Practitioner</a:t>
            </a:r>
          </a:p>
        </p:txBody>
      </p:sp>
      <p:graphicFrame>
        <p:nvGraphicFramePr>
          <p:cNvPr id="13" name="Diagram 12"/>
          <p:cNvGraphicFramePr/>
          <p:nvPr>
            <p:extLst>
              <p:ext uri="{D42A27DB-BD31-4B8C-83A1-F6EECF244321}">
                <p14:modId xmlns:p14="http://schemas.microsoft.com/office/powerpoint/2010/main" val="1428435947"/>
              </p:ext>
            </p:extLst>
          </p:nvPr>
        </p:nvGraphicFramePr>
        <p:xfrm>
          <a:off x="3312033" y="2353734"/>
          <a:ext cx="2919434" cy="31834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TextBox 13"/>
          <p:cNvSpPr txBox="1"/>
          <p:nvPr/>
        </p:nvSpPr>
        <p:spPr>
          <a:xfrm>
            <a:off x="3603859" y="1442540"/>
            <a:ext cx="2043385" cy="369332"/>
          </a:xfrm>
          <a:prstGeom prst="rect">
            <a:avLst/>
          </a:prstGeom>
          <a:noFill/>
        </p:spPr>
        <p:txBody>
          <a:bodyPr wrap="none" rtlCol="0">
            <a:spAutoFit/>
          </a:bodyPr>
          <a:lstStyle/>
          <a:p>
            <a:r>
              <a:rPr lang="en-US" b="1" dirty="0" smtClean="0"/>
              <a:t>Transformative</a:t>
            </a:r>
            <a:endParaRPr lang="en-US" b="1" dirty="0"/>
          </a:p>
        </p:txBody>
      </p:sp>
      <p:cxnSp>
        <p:nvCxnSpPr>
          <p:cNvPr id="16" name="Straight Arrow Connector 15"/>
          <p:cNvCxnSpPr/>
          <p:nvPr/>
        </p:nvCxnSpPr>
        <p:spPr>
          <a:xfrm>
            <a:off x="2424190" y="4283973"/>
            <a:ext cx="1591936" cy="8298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H="1">
            <a:off x="5232401" y="4283973"/>
            <a:ext cx="1664056" cy="8298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3312032" y="6390269"/>
            <a:ext cx="2579552" cy="338554"/>
          </a:xfrm>
          <a:prstGeom prst="rect">
            <a:avLst/>
          </a:prstGeom>
          <a:noFill/>
        </p:spPr>
        <p:txBody>
          <a:bodyPr wrap="none" rtlCol="0">
            <a:spAutoFit/>
          </a:bodyPr>
          <a:lstStyle/>
          <a:p>
            <a:r>
              <a:rPr lang="en-US" sz="1600" b="1" dirty="0" smtClean="0"/>
              <a:t>Exclusive Membership</a:t>
            </a:r>
            <a:endParaRPr lang="en-US" sz="1600" b="1" dirty="0"/>
          </a:p>
        </p:txBody>
      </p:sp>
    </p:spTree>
    <p:extLst>
      <p:ext uri="{BB962C8B-B14F-4D97-AF65-F5344CB8AC3E}">
        <p14:creationId xmlns:p14="http://schemas.microsoft.com/office/powerpoint/2010/main" val="291829010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C900441428-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0599" y="2211295"/>
            <a:ext cx="2692836" cy="2692836"/>
          </a:xfrm>
          <a:prstGeom prst="rect">
            <a:avLst/>
          </a:prstGeom>
        </p:spPr>
      </p:pic>
      <p:sp>
        <p:nvSpPr>
          <p:cNvPr id="2" name="TextBox 1"/>
          <p:cNvSpPr txBox="1"/>
          <p:nvPr/>
        </p:nvSpPr>
        <p:spPr>
          <a:xfrm>
            <a:off x="806696" y="1493015"/>
            <a:ext cx="2814859" cy="1077218"/>
          </a:xfrm>
          <a:prstGeom prst="rect">
            <a:avLst/>
          </a:prstGeom>
          <a:noFill/>
        </p:spPr>
        <p:txBody>
          <a:bodyPr wrap="square" rtlCol="0">
            <a:spAutoFit/>
          </a:bodyPr>
          <a:lstStyle/>
          <a:p>
            <a:r>
              <a:rPr lang="en-US" sz="3200" dirty="0" smtClean="0"/>
              <a:t>Thank you and…</a:t>
            </a:r>
            <a:endParaRPr lang="en-US" sz="3200" dirty="0"/>
          </a:p>
        </p:txBody>
      </p:sp>
      <p:sp>
        <p:nvSpPr>
          <p:cNvPr id="3" name="TextBox 2"/>
          <p:cNvSpPr txBox="1"/>
          <p:nvPr/>
        </p:nvSpPr>
        <p:spPr>
          <a:xfrm>
            <a:off x="4342434" y="5563087"/>
            <a:ext cx="4376763" cy="1015663"/>
          </a:xfrm>
          <a:prstGeom prst="rect">
            <a:avLst/>
          </a:prstGeom>
          <a:noFill/>
        </p:spPr>
        <p:txBody>
          <a:bodyPr wrap="square" rtlCol="0">
            <a:spAutoFit/>
          </a:bodyPr>
          <a:lstStyle/>
          <a:p>
            <a:r>
              <a:rPr lang="en-US" sz="2000" dirty="0" smtClean="0">
                <a:hlinkClick r:id="rId3"/>
              </a:rPr>
              <a:t>Clare.Pickles@ohecampus.com</a:t>
            </a:r>
            <a:endParaRPr lang="en-US" sz="2000" dirty="0" smtClean="0"/>
          </a:p>
          <a:p>
            <a:r>
              <a:rPr lang="en-US" sz="2000" dirty="0" err="1" smtClean="0">
                <a:hlinkClick r:id="rId4"/>
              </a:rPr>
              <a:t>Kathleen.Kelm@my.ohecampus.com</a:t>
            </a:r>
            <a:endParaRPr lang="en-US" sz="2000" dirty="0" smtClean="0"/>
          </a:p>
          <a:p>
            <a:endParaRPr lang="en-US" sz="2000" dirty="0"/>
          </a:p>
        </p:txBody>
      </p:sp>
      <p:sp>
        <p:nvSpPr>
          <p:cNvPr id="5" name="TextBox 4"/>
          <p:cNvSpPr txBox="1"/>
          <p:nvPr/>
        </p:nvSpPr>
        <p:spPr>
          <a:xfrm>
            <a:off x="806696" y="5239922"/>
            <a:ext cx="3553251" cy="800219"/>
          </a:xfrm>
          <a:prstGeom prst="rect">
            <a:avLst/>
          </a:prstGeom>
          <a:noFill/>
        </p:spPr>
        <p:txBody>
          <a:bodyPr wrap="none" rtlCol="0">
            <a:spAutoFit/>
          </a:bodyPr>
          <a:lstStyle/>
          <a:p>
            <a:r>
              <a:rPr lang="en-US" sz="2800" dirty="0" smtClean="0"/>
              <a:t>Contact Information:</a:t>
            </a:r>
            <a:endParaRPr lang="en-US" sz="2800" dirty="0"/>
          </a:p>
          <a:p>
            <a:endParaRPr lang="en-US" dirty="0"/>
          </a:p>
        </p:txBody>
      </p:sp>
    </p:spTree>
    <p:extLst>
      <p:ext uri="{BB962C8B-B14F-4D97-AF65-F5344CB8AC3E}">
        <p14:creationId xmlns:p14="http://schemas.microsoft.com/office/powerpoint/2010/main" val="426439435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878296" y="1195211"/>
            <a:ext cx="5268986" cy="4142675"/>
          </a:xfrm>
        </p:spPr>
        <p:txBody>
          <a:bodyPr>
            <a:normAutofit/>
          </a:bodyPr>
          <a:lstStyle/>
          <a:p>
            <a:r>
              <a:rPr lang="en-US" sz="2800" i="1" dirty="0" smtClean="0">
                <a:solidFill>
                  <a:srgbClr val="A2780D"/>
                </a:solidFill>
              </a:rPr>
              <a:t/>
            </a:r>
            <a:br>
              <a:rPr lang="en-US" sz="2800" i="1" dirty="0" smtClean="0">
                <a:solidFill>
                  <a:srgbClr val="A2780D"/>
                </a:solidFill>
              </a:rPr>
            </a:br>
            <a:r>
              <a:rPr lang="en-US" sz="2800" dirty="0" smtClean="0">
                <a:solidFill>
                  <a:srgbClr val="111142"/>
                </a:solidFill>
              </a:rPr>
              <a:t>Professor Clare Pickles</a:t>
            </a:r>
            <a:r>
              <a:rPr lang="en-US" sz="2800" dirty="0" smtClean="0"/>
              <a:t/>
            </a:r>
            <a:br>
              <a:rPr lang="en-US" sz="2800" dirty="0" smtClean="0"/>
            </a:br>
            <a:r>
              <a:rPr lang="en-US" sz="2800" i="1" dirty="0" smtClean="0">
                <a:solidFill>
                  <a:srgbClr val="A2780D"/>
                </a:solidFill>
              </a:rPr>
              <a:t>Director of Online Studies, EdD</a:t>
            </a:r>
            <a:br>
              <a:rPr lang="en-US" sz="2800" i="1" dirty="0" smtClean="0">
                <a:solidFill>
                  <a:srgbClr val="A2780D"/>
                </a:solidFill>
              </a:rPr>
            </a:br>
            <a:r>
              <a:rPr lang="en-US" sz="2800" i="1" dirty="0">
                <a:solidFill>
                  <a:srgbClr val="A2780D"/>
                </a:solidFill>
              </a:rPr>
              <a:t/>
            </a:r>
            <a:br>
              <a:rPr lang="en-US" sz="2800" i="1" dirty="0">
                <a:solidFill>
                  <a:srgbClr val="A2780D"/>
                </a:solidFill>
              </a:rPr>
            </a:br>
            <a:r>
              <a:rPr lang="en-US" sz="2800" i="1" dirty="0" smtClean="0">
                <a:solidFill>
                  <a:srgbClr val="A2780D"/>
                </a:solidFill>
              </a:rPr>
              <a:t/>
            </a:r>
            <a:br>
              <a:rPr lang="en-US" sz="2800" i="1" dirty="0" smtClean="0">
                <a:solidFill>
                  <a:srgbClr val="A2780D"/>
                </a:solidFill>
              </a:rPr>
            </a:br>
            <a:r>
              <a:rPr lang="en-US" sz="2800" dirty="0">
                <a:solidFill>
                  <a:srgbClr val="111142"/>
                </a:solidFill>
              </a:rPr>
              <a:t>Dr. Kathleen </a:t>
            </a:r>
            <a:r>
              <a:rPr lang="en-US" sz="2800" dirty="0" err="1">
                <a:solidFill>
                  <a:srgbClr val="111142"/>
                </a:solidFill>
              </a:rPr>
              <a:t>Kelm</a:t>
            </a:r>
            <a:r>
              <a:rPr lang="en-US" sz="2800" dirty="0">
                <a:solidFill>
                  <a:srgbClr val="111142"/>
                </a:solidFill>
              </a:rPr>
              <a:t/>
            </a:r>
            <a:br>
              <a:rPr lang="en-US" sz="2800" dirty="0">
                <a:solidFill>
                  <a:srgbClr val="111142"/>
                </a:solidFill>
              </a:rPr>
            </a:br>
            <a:r>
              <a:rPr lang="en-US" sz="2800" i="1" dirty="0">
                <a:solidFill>
                  <a:srgbClr val="A2780D"/>
                </a:solidFill>
              </a:rPr>
              <a:t>EdD </a:t>
            </a:r>
            <a:r>
              <a:rPr lang="en-US" sz="2800" i="1" dirty="0" smtClean="0">
                <a:solidFill>
                  <a:srgbClr val="A2780D"/>
                </a:solidFill>
              </a:rPr>
              <a:t>Faculty and Director of the Centre for Faculty Excellence</a:t>
            </a:r>
            <a:r>
              <a:rPr lang="en-US" sz="2800" i="1" dirty="0">
                <a:solidFill>
                  <a:srgbClr val="A2780D"/>
                </a:solidFill>
              </a:rPr>
              <a:t/>
            </a:r>
            <a:br>
              <a:rPr lang="en-US" sz="2800" i="1" dirty="0">
                <a:solidFill>
                  <a:srgbClr val="A2780D"/>
                </a:solidFill>
              </a:rPr>
            </a:br>
            <a:endParaRPr lang="en-US" sz="2800" i="1" dirty="0">
              <a:solidFill>
                <a:srgbClr val="A2780D"/>
              </a:solidFill>
            </a:endParaRPr>
          </a:p>
        </p:txBody>
      </p:sp>
      <p:sp>
        <p:nvSpPr>
          <p:cNvPr id="6" name="Content Placeholder 5"/>
          <p:cNvSpPr>
            <a:spLocks noGrp="1"/>
          </p:cNvSpPr>
          <p:nvPr>
            <p:ph idx="1"/>
          </p:nvPr>
        </p:nvSpPr>
        <p:spPr>
          <a:xfrm>
            <a:off x="457200" y="3534934"/>
            <a:ext cx="8229600" cy="2743200"/>
          </a:xfrm>
        </p:spPr>
        <p:txBody>
          <a:bodyPr>
            <a:normAutofit/>
          </a:bodyPr>
          <a:lstStyle/>
          <a:p>
            <a:pPr marL="0" indent="0">
              <a:buNone/>
            </a:pPr>
            <a:endParaRPr lang="en-US" sz="2400" dirty="0">
              <a:solidFill>
                <a:srgbClr val="00064F"/>
              </a:solidFill>
            </a:endParaRPr>
          </a:p>
          <a:p>
            <a:pPr marL="457200" lvl="1" indent="0">
              <a:spcBef>
                <a:spcPts val="600"/>
              </a:spcBef>
              <a:buSzPct val="70000"/>
              <a:buNone/>
            </a:pPr>
            <a:endParaRPr lang="en-US" sz="2400" dirty="0">
              <a:solidFill>
                <a:srgbClr val="00064F"/>
              </a:solidFill>
            </a:endParaRPr>
          </a:p>
        </p:txBody>
      </p:sp>
    </p:spTree>
    <p:extLst>
      <p:ext uri="{BB962C8B-B14F-4D97-AF65-F5344CB8AC3E}">
        <p14:creationId xmlns:p14="http://schemas.microsoft.com/office/powerpoint/2010/main" val="12010024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p:cNvSpPr>
          <p:nvPr>
            <p:ph idx="1"/>
          </p:nvPr>
        </p:nvSpPr>
        <p:spPr>
          <a:xfrm>
            <a:off x="355600" y="1553513"/>
            <a:ext cx="8563121" cy="5135154"/>
          </a:xfrm>
        </p:spPr>
        <p:txBody>
          <a:bodyPr>
            <a:noAutofit/>
          </a:bodyPr>
          <a:lstStyle/>
          <a:p>
            <a:pPr indent="0">
              <a:lnSpc>
                <a:spcPct val="80000"/>
              </a:lnSpc>
              <a:buClr>
                <a:srgbClr val="4D4D4D"/>
              </a:buClr>
            </a:pPr>
            <a:r>
              <a:rPr lang="en-US" sz="2000" dirty="0" smtClean="0">
                <a:solidFill>
                  <a:schemeClr val="tx1"/>
                </a:solidFill>
              </a:rPr>
              <a:t>The original ‘Red Brick University’ with a history dating back to 1881 with a Royal Charter awarded in 1903</a:t>
            </a:r>
          </a:p>
          <a:p>
            <a:pPr indent="0">
              <a:lnSpc>
                <a:spcPct val="80000"/>
              </a:lnSpc>
              <a:buClr>
                <a:srgbClr val="4D4D4D"/>
              </a:buClr>
              <a:buNone/>
            </a:pPr>
            <a:endParaRPr lang="en-US" sz="2000" dirty="0" smtClean="0">
              <a:solidFill>
                <a:schemeClr val="tx1"/>
              </a:solidFill>
            </a:endParaRPr>
          </a:p>
          <a:p>
            <a:pPr indent="0">
              <a:lnSpc>
                <a:spcPct val="80000"/>
              </a:lnSpc>
              <a:buClr>
                <a:srgbClr val="4D4D4D"/>
              </a:buClr>
            </a:pPr>
            <a:r>
              <a:rPr lang="en-GB" sz="2000" dirty="0" smtClean="0">
                <a:solidFill>
                  <a:schemeClr val="tx1"/>
                </a:solidFill>
              </a:rPr>
              <a:t>Worldwide </a:t>
            </a:r>
            <a:r>
              <a:rPr lang="en-GB" sz="2000" dirty="0">
                <a:solidFill>
                  <a:schemeClr val="tx1"/>
                </a:solidFill>
              </a:rPr>
              <a:t>reputation for </a:t>
            </a:r>
            <a:r>
              <a:rPr lang="en-GB" sz="2000" dirty="0" smtClean="0">
                <a:solidFill>
                  <a:schemeClr val="tx1"/>
                </a:solidFill>
              </a:rPr>
              <a:t>excellence and an Alma Mater of 10 Nobel Prize Winners</a:t>
            </a:r>
            <a:endParaRPr lang="en-GB" sz="2000" dirty="0">
              <a:solidFill>
                <a:schemeClr val="tx1"/>
              </a:solidFill>
            </a:endParaRPr>
          </a:p>
          <a:p>
            <a:pPr indent="0">
              <a:lnSpc>
                <a:spcPct val="80000"/>
              </a:lnSpc>
              <a:buClr>
                <a:srgbClr val="4D4D4D"/>
              </a:buClr>
            </a:pPr>
            <a:endParaRPr lang="en-US" sz="2000" dirty="0" smtClean="0">
              <a:solidFill>
                <a:schemeClr val="tx1"/>
              </a:solidFill>
            </a:endParaRPr>
          </a:p>
          <a:p>
            <a:pPr indent="0">
              <a:lnSpc>
                <a:spcPct val="80000"/>
              </a:lnSpc>
              <a:buClr>
                <a:srgbClr val="4D4D4D"/>
              </a:buClr>
            </a:pPr>
            <a:r>
              <a:rPr lang="en-US" sz="2000" dirty="0" smtClean="0">
                <a:solidFill>
                  <a:schemeClr val="tx1"/>
                </a:solidFill>
              </a:rPr>
              <a:t> A member of the Russell Group of UK research-led universities</a:t>
            </a:r>
          </a:p>
          <a:p>
            <a:pPr indent="0">
              <a:lnSpc>
                <a:spcPct val="80000"/>
              </a:lnSpc>
              <a:buClr>
                <a:srgbClr val="4D4D4D"/>
              </a:buClr>
            </a:pPr>
            <a:endParaRPr lang="en-GB" sz="2000" dirty="0" smtClean="0">
              <a:solidFill>
                <a:schemeClr val="tx1"/>
              </a:solidFill>
            </a:endParaRPr>
          </a:p>
          <a:p>
            <a:pPr indent="0">
              <a:lnSpc>
                <a:spcPct val="80000"/>
              </a:lnSpc>
              <a:buClr>
                <a:srgbClr val="4D4D4D"/>
              </a:buClr>
            </a:pPr>
            <a:r>
              <a:rPr lang="en-GB" sz="2000" dirty="0" smtClean="0">
                <a:solidFill>
                  <a:schemeClr val="tx1"/>
                </a:solidFill>
              </a:rPr>
              <a:t> Internationally recognised research: Top 10 in UK for research income</a:t>
            </a:r>
            <a:endParaRPr lang="en-US" sz="2000" dirty="0" smtClean="0">
              <a:solidFill>
                <a:schemeClr val="tx1"/>
              </a:solidFill>
            </a:endParaRPr>
          </a:p>
          <a:p>
            <a:pPr indent="0">
              <a:lnSpc>
                <a:spcPct val="80000"/>
              </a:lnSpc>
              <a:buClr>
                <a:srgbClr val="4D4D4D"/>
              </a:buClr>
              <a:buNone/>
            </a:pPr>
            <a:endParaRPr lang="en-US" sz="2000" dirty="0" smtClean="0">
              <a:solidFill>
                <a:schemeClr val="tx1"/>
              </a:solidFill>
            </a:endParaRPr>
          </a:p>
          <a:p>
            <a:pPr indent="0">
              <a:lnSpc>
                <a:spcPct val="80000"/>
              </a:lnSpc>
              <a:buClr>
                <a:srgbClr val="4D4D4D"/>
              </a:buClr>
            </a:pPr>
            <a:r>
              <a:rPr lang="en-US" sz="2000" dirty="0" smtClean="0">
                <a:solidFill>
                  <a:schemeClr val="tx1"/>
                </a:solidFill>
              </a:rPr>
              <a:t>Largest provider of 100% online postgraduate degrees in Europe</a:t>
            </a:r>
          </a:p>
          <a:p>
            <a:pPr indent="0">
              <a:lnSpc>
                <a:spcPct val="80000"/>
              </a:lnSpc>
              <a:buClr>
                <a:srgbClr val="4D4D4D"/>
              </a:buClr>
            </a:pPr>
            <a:endParaRPr lang="en-US" sz="2000" dirty="0" smtClean="0">
              <a:solidFill>
                <a:schemeClr val="tx1"/>
              </a:solidFill>
            </a:endParaRPr>
          </a:p>
          <a:p>
            <a:pPr indent="0">
              <a:lnSpc>
                <a:spcPct val="80000"/>
              </a:lnSpc>
              <a:buClr>
                <a:srgbClr val="4D4D4D"/>
              </a:buClr>
            </a:pPr>
            <a:r>
              <a:rPr lang="en-US" sz="2000" dirty="0" smtClean="0">
                <a:solidFill>
                  <a:schemeClr val="tx1"/>
                </a:solidFill>
              </a:rPr>
              <a:t>Degrees are designed by colleagues in departments at the University of Liverpool. </a:t>
            </a:r>
          </a:p>
          <a:p>
            <a:pPr indent="0">
              <a:lnSpc>
                <a:spcPct val="80000"/>
              </a:lnSpc>
              <a:buClr>
                <a:srgbClr val="4D4D4D"/>
              </a:buClr>
            </a:pPr>
            <a:endParaRPr lang="en-US" sz="2000" dirty="0" smtClean="0">
              <a:solidFill>
                <a:schemeClr val="tx1"/>
              </a:solidFill>
            </a:endParaRPr>
          </a:p>
          <a:p>
            <a:pPr indent="0">
              <a:lnSpc>
                <a:spcPct val="80000"/>
              </a:lnSpc>
              <a:buClr>
                <a:srgbClr val="4D4D4D"/>
              </a:buClr>
            </a:pPr>
            <a:r>
              <a:rPr lang="en-GB" sz="2000" dirty="0" smtClean="0">
                <a:solidFill>
                  <a:schemeClr val="tx1"/>
                </a:solidFill>
              </a:rPr>
              <a:t>In partnership </a:t>
            </a:r>
            <a:r>
              <a:rPr lang="en-GB" sz="2000" dirty="0">
                <a:solidFill>
                  <a:schemeClr val="tx1"/>
                </a:solidFill>
              </a:rPr>
              <a:t>with Laureate Online Education since 1999</a:t>
            </a:r>
          </a:p>
          <a:p>
            <a:pPr indent="0">
              <a:lnSpc>
                <a:spcPct val="80000"/>
              </a:lnSpc>
              <a:buClr>
                <a:srgbClr val="4D4D4D"/>
              </a:buClr>
            </a:pPr>
            <a:endParaRPr lang="en-US" sz="2000" dirty="0" smtClean="0">
              <a:solidFill>
                <a:schemeClr val="tx1"/>
              </a:solidFill>
            </a:endParaRPr>
          </a:p>
        </p:txBody>
      </p:sp>
      <p:sp>
        <p:nvSpPr>
          <p:cNvPr id="6" name="Rectangle 8"/>
          <p:cNvSpPr>
            <a:spLocks noChangeArrowheads="1"/>
          </p:cNvSpPr>
          <p:nvPr/>
        </p:nvSpPr>
        <p:spPr bwMode="auto">
          <a:xfrm>
            <a:off x="8918721" y="3126832"/>
            <a:ext cx="184666" cy="276999"/>
          </a:xfrm>
          <a:prstGeom prst="rect">
            <a:avLst/>
          </a:prstGeom>
          <a:noFill/>
          <a:ln w="9525">
            <a:noFill/>
            <a:miter lim="800000"/>
            <a:headEnd/>
            <a:tailEnd/>
          </a:ln>
        </p:spPr>
        <p:txBody>
          <a:bodyPr wrap="none" anchor="ctr">
            <a:spAutoFit/>
          </a:bodyPr>
          <a:lstStyle/>
          <a:p>
            <a:pPr algn="r"/>
            <a:endParaRPr lang="en-US" sz="1200" b="1" dirty="0">
              <a:latin typeface="+mn-lt"/>
            </a:endParaRPr>
          </a:p>
        </p:txBody>
      </p:sp>
      <p:sp>
        <p:nvSpPr>
          <p:cNvPr id="2" name="TextBox 1"/>
          <p:cNvSpPr txBox="1"/>
          <p:nvPr/>
        </p:nvSpPr>
        <p:spPr>
          <a:xfrm>
            <a:off x="2472267" y="966801"/>
            <a:ext cx="4511572" cy="461665"/>
          </a:xfrm>
          <a:prstGeom prst="rect">
            <a:avLst/>
          </a:prstGeom>
          <a:noFill/>
        </p:spPr>
        <p:txBody>
          <a:bodyPr wrap="none" rtlCol="0">
            <a:spAutoFit/>
          </a:bodyPr>
          <a:lstStyle/>
          <a:p>
            <a:r>
              <a:rPr lang="en-US" sz="2400" b="1" dirty="0" smtClean="0"/>
              <a:t>The University of Liverpool</a:t>
            </a:r>
            <a:endParaRPr lang="en-US" sz="2400" b="1" dirty="0"/>
          </a:p>
        </p:txBody>
      </p:sp>
    </p:spTree>
    <p:extLst>
      <p:ext uri="{BB962C8B-B14F-4D97-AF65-F5344CB8AC3E}">
        <p14:creationId xmlns:p14="http://schemas.microsoft.com/office/powerpoint/2010/main" val="36465445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Laureate International Universities</a:t>
            </a:r>
            <a:endParaRPr lang="en-US" dirty="0"/>
          </a:p>
        </p:txBody>
      </p:sp>
      <p:grpSp>
        <p:nvGrpSpPr>
          <p:cNvPr id="5" name="Group 4"/>
          <p:cNvGrpSpPr/>
          <p:nvPr/>
        </p:nvGrpSpPr>
        <p:grpSpPr>
          <a:xfrm>
            <a:off x="283464" y="1409700"/>
            <a:ext cx="8631936" cy="4759974"/>
            <a:chOff x="-191710" y="1445038"/>
            <a:chExt cx="7239001" cy="3921123"/>
          </a:xfrm>
        </p:grpSpPr>
        <p:pic>
          <p:nvPicPr>
            <p:cNvPr id="3" name="Picture 4"/>
            <p:cNvPicPr>
              <a:picLocks noChangeAspect="1" noChangeArrowheads="1"/>
            </p:cNvPicPr>
            <p:nvPr/>
          </p:nvPicPr>
          <p:blipFill>
            <a:blip r:embed="rId3"/>
            <a:srcRect t="9810"/>
            <a:stretch>
              <a:fillRect/>
            </a:stretch>
          </p:blipFill>
          <p:spPr>
            <a:xfrm>
              <a:off x="-191710" y="1445038"/>
              <a:ext cx="7239001" cy="3921123"/>
            </a:xfrm>
            <a:prstGeom prst="roundRect">
              <a:avLst>
                <a:gd name="adj" fmla="val 8594"/>
              </a:avLst>
            </a:prstGeom>
            <a:solidFill>
              <a:srgbClr val="FFFFFF">
                <a:shade val="85000"/>
              </a:srgbClr>
            </a:solidFill>
          </p:spPr>
        </p:pic>
        <p:sp>
          <p:nvSpPr>
            <p:cNvPr id="4" name="TextBox 3"/>
            <p:cNvSpPr txBox="1"/>
            <p:nvPr/>
          </p:nvSpPr>
          <p:spPr>
            <a:xfrm>
              <a:off x="-191709" y="5031202"/>
              <a:ext cx="7239000" cy="316001"/>
            </a:xfrm>
            <a:prstGeom prst="rect">
              <a:avLst/>
            </a:prstGeom>
            <a:noFill/>
          </p:spPr>
          <p:txBody>
            <a:bodyPr wrap="square">
              <a:spAutoFit/>
            </a:bodyPr>
            <a:lstStyle/>
            <a:p>
              <a:pPr marL="228600" indent="-228600" algn="ctr">
                <a:defRPr/>
              </a:pPr>
              <a:r>
                <a:rPr lang="en-US" sz="2000" b="1" dirty="0" smtClean="0">
                  <a:latin typeface="+mn-lt"/>
                </a:rPr>
                <a:t>28 </a:t>
              </a:r>
              <a:r>
                <a:rPr lang="en-US" sz="2000" b="1" dirty="0">
                  <a:latin typeface="+mn-lt"/>
                </a:rPr>
                <a:t>countries   •   More than </a:t>
              </a:r>
              <a:r>
                <a:rPr lang="en-US" sz="2000" b="1" dirty="0" smtClean="0">
                  <a:latin typeface="+mn-lt"/>
                </a:rPr>
                <a:t>57 </a:t>
              </a:r>
              <a:r>
                <a:rPr lang="en-US" sz="2000" b="1" dirty="0">
                  <a:latin typeface="+mn-lt"/>
                </a:rPr>
                <a:t>institutions   •   More than 600,000 students</a:t>
              </a:r>
            </a:p>
          </p:txBody>
        </p:sp>
      </p:grpSp>
      <p:sp>
        <p:nvSpPr>
          <p:cNvPr id="6" name="TextBox 5"/>
          <p:cNvSpPr txBox="1"/>
          <p:nvPr/>
        </p:nvSpPr>
        <p:spPr>
          <a:xfrm>
            <a:off x="2329722" y="920234"/>
            <a:ext cx="4405924" cy="369332"/>
          </a:xfrm>
          <a:prstGeom prst="rect">
            <a:avLst/>
          </a:prstGeom>
          <a:noFill/>
        </p:spPr>
        <p:txBody>
          <a:bodyPr wrap="none" rtlCol="0">
            <a:spAutoFit/>
          </a:bodyPr>
          <a:lstStyle/>
          <a:p>
            <a:r>
              <a:rPr lang="en-US" b="1" dirty="0" smtClean="0"/>
              <a:t>Laureate International Universities</a:t>
            </a:r>
            <a:endParaRPr lang="en-US" b="1" dirty="0"/>
          </a:p>
        </p:txBody>
      </p:sp>
    </p:spTree>
    <p:extLst>
      <p:ext uri="{BB962C8B-B14F-4D97-AF65-F5344CB8AC3E}">
        <p14:creationId xmlns:p14="http://schemas.microsoft.com/office/powerpoint/2010/main" val="137188576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4047627157"/>
              </p:ext>
            </p:extLst>
          </p:nvPr>
        </p:nvGraphicFramePr>
        <p:xfrm>
          <a:off x="628650" y="2417448"/>
          <a:ext cx="8032750" cy="2927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1054159" y="1195222"/>
            <a:ext cx="7179903" cy="830997"/>
          </a:xfrm>
          <a:prstGeom prst="rect">
            <a:avLst/>
          </a:prstGeom>
          <a:noFill/>
        </p:spPr>
        <p:txBody>
          <a:bodyPr wrap="square" rtlCol="0">
            <a:spAutoFit/>
          </a:bodyPr>
          <a:lstStyle/>
          <a:p>
            <a:pPr algn="ctr" defTabSz="914400">
              <a:spcBef>
                <a:spcPct val="20000"/>
              </a:spcBef>
              <a:buClr>
                <a:srgbClr val="21347A"/>
              </a:buClr>
            </a:pPr>
            <a:r>
              <a:rPr lang="en-US" sz="2400" b="1" dirty="0">
                <a:solidFill>
                  <a:srgbClr val="111142"/>
                </a:solidFill>
                <a:latin typeface="Times New Roman"/>
                <a:ea typeface="ヒラギノ角ゴ Pro W3" pitchFamily="1" charset="-128"/>
                <a:cs typeface="Times New Roman"/>
              </a:rPr>
              <a:t>The University of Liverpool offers over 40 online postgraduate degrees within each subject listed:</a:t>
            </a:r>
          </a:p>
        </p:txBody>
      </p:sp>
    </p:spTree>
    <p:extLst>
      <p:ext uri="{BB962C8B-B14F-4D97-AF65-F5344CB8AC3E}">
        <p14:creationId xmlns:p14="http://schemas.microsoft.com/office/powerpoint/2010/main" val="6876971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ChangeArrowheads="1"/>
          </p:cNvSpPr>
          <p:nvPr/>
        </p:nvSpPr>
        <p:spPr bwMode="auto">
          <a:xfrm>
            <a:off x="571500" y="2020888"/>
            <a:ext cx="1728788" cy="3527425"/>
          </a:xfrm>
          <a:prstGeom prst="rect">
            <a:avLst/>
          </a:prstGeom>
          <a:noFill/>
          <a:ln w="9525">
            <a:noFill/>
            <a:miter lim="800000"/>
            <a:headEnd/>
            <a:tailEnd/>
          </a:ln>
        </p:spPr>
        <p:txBody>
          <a:bodyPr>
            <a:spAutoFit/>
          </a:bodyPr>
          <a:lstStyle/>
          <a:p>
            <a:pPr marL="193675" indent="-193675" eaLnBrk="1" hangingPunct="1">
              <a:lnSpc>
                <a:spcPct val="120000"/>
              </a:lnSpc>
              <a:spcBef>
                <a:spcPct val="20000"/>
              </a:spcBef>
              <a:buClr>
                <a:srgbClr val="21347A"/>
              </a:buClr>
            </a:pPr>
            <a:endParaRPr lang="en-US" sz="1600" b="1" dirty="0"/>
          </a:p>
          <a:p>
            <a:pPr marL="193675" indent="-193675" eaLnBrk="1" hangingPunct="1">
              <a:lnSpc>
                <a:spcPct val="120000"/>
              </a:lnSpc>
              <a:spcBef>
                <a:spcPct val="20000"/>
              </a:spcBef>
              <a:buClr>
                <a:srgbClr val="21347A"/>
              </a:buClr>
            </a:pPr>
            <a:endParaRPr lang="en-US" sz="1600" b="1" dirty="0"/>
          </a:p>
          <a:p>
            <a:pPr marL="193675" indent="-193675">
              <a:lnSpc>
                <a:spcPct val="120000"/>
              </a:lnSpc>
            </a:pPr>
            <a:endParaRPr lang="en-US" sz="1600" b="1" dirty="0"/>
          </a:p>
          <a:p>
            <a:pPr marL="193675" indent="-193675">
              <a:lnSpc>
                <a:spcPct val="120000"/>
              </a:lnSpc>
            </a:pPr>
            <a:endParaRPr lang="en-US" sz="1600" b="1" dirty="0"/>
          </a:p>
          <a:p>
            <a:pPr marL="193675" indent="-193675">
              <a:lnSpc>
                <a:spcPct val="120000"/>
              </a:lnSpc>
            </a:pPr>
            <a:endParaRPr lang="en-US" sz="1600" b="1" dirty="0"/>
          </a:p>
          <a:p>
            <a:pPr marL="193675" indent="-193675"/>
            <a:endParaRPr lang="en-US" sz="1600" b="1" dirty="0"/>
          </a:p>
          <a:p>
            <a:pPr marL="193675" indent="-193675"/>
            <a:endParaRPr lang="en-US" sz="1600" b="1" dirty="0"/>
          </a:p>
          <a:p>
            <a:pPr marL="193675" indent="-193675"/>
            <a:endParaRPr lang="en-US" sz="1600" b="1" dirty="0"/>
          </a:p>
          <a:p>
            <a:pPr marL="193675" indent="-193675"/>
            <a:endParaRPr lang="en-US" sz="1600" b="1" dirty="0"/>
          </a:p>
          <a:p>
            <a:pPr marL="193675" indent="-193675">
              <a:lnSpc>
                <a:spcPct val="120000"/>
              </a:lnSpc>
            </a:pPr>
            <a:endParaRPr lang="en-US" sz="1800" b="1" dirty="0"/>
          </a:p>
          <a:p>
            <a:pPr marL="193675" indent="-193675">
              <a:lnSpc>
                <a:spcPct val="120000"/>
              </a:lnSpc>
            </a:pPr>
            <a:endParaRPr lang="en-US" sz="1600" b="1" dirty="0"/>
          </a:p>
          <a:p>
            <a:pPr marL="193675" indent="-193675">
              <a:lnSpc>
                <a:spcPct val="120000"/>
              </a:lnSpc>
            </a:pPr>
            <a:endParaRPr lang="en-US" sz="1600" b="1" dirty="0"/>
          </a:p>
        </p:txBody>
      </p:sp>
      <p:sp>
        <p:nvSpPr>
          <p:cNvPr id="10" name="Rectangle 7"/>
          <p:cNvSpPr>
            <a:spLocks noChangeArrowheads="1"/>
          </p:cNvSpPr>
          <p:nvPr/>
        </p:nvSpPr>
        <p:spPr bwMode="auto">
          <a:xfrm>
            <a:off x="416626" y="1119178"/>
            <a:ext cx="8251165" cy="584776"/>
          </a:xfrm>
          <a:prstGeom prst="rect">
            <a:avLst/>
          </a:prstGeom>
          <a:noFill/>
          <a:ln w="9525">
            <a:noFill/>
            <a:miter lim="800000"/>
            <a:headEnd/>
            <a:tailEnd/>
          </a:ln>
          <a:effectLst/>
        </p:spPr>
        <p:txBody>
          <a:bodyPr wrap="square">
            <a:spAutoFit/>
          </a:bodyPr>
          <a:lstStyle/>
          <a:p>
            <a:pPr algn="ctr"/>
            <a:r>
              <a:rPr lang="en-GB" sz="3200" b="1" dirty="0" smtClean="0"/>
              <a:t>For future leaders in education</a:t>
            </a:r>
            <a:endParaRPr lang="en-US" sz="3200" dirty="0">
              <a:solidFill>
                <a:schemeClr val="bg2"/>
              </a:solidFill>
            </a:endParaRPr>
          </a:p>
        </p:txBody>
      </p:sp>
      <p:graphicFrame>
        <p:nvGraphicFramePr>
          <p:cNvPr id="2" name="Diagram 1"/>
          <p:cNvGraphicFramePr/>
          <p:nvPr>
            <p:extLst>
              <p:ext uri="{D42A27DB-BD31-4B8C-83A1-F6EECF244321}">
                <p14:modId xmlns:p14="http://schemas.microsoft.com/office/powerpoint/2010/main" val="1872079045"/>
              </p:ext>
            </p:extLst>
          </p:nvPr>
        </p:nvGraphicFramePr>
        <p:xfrm>
          <a:off x="1224504" y="2116940"/>
          <a:ext cx="6942695" cy="46296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82236" y="2760696"/>
            <a:ext cx="3051675" cy="1323439"/>
          </a:xfrm>
          <a:prstGeom prst="rect">
            <a:avLst/>
          </a:prstGeom>
          <a:noFill/>
        </p:spPr>
        <p:txBody>
          <a:bodyPr wrap="square" rtlCol="0">
            <a:spAutoFit/>
          </a:bodyPr>
          <a:lstStyle/>
          <a:p>
            <a:r>
              <a:rPr lang="en-US" sz="4000" dirty="0" err="1" smtClean="0"/>
              <a:t>EdD</a:t>
            </a:r>
            <a:r>
              <a:rPr lang="en-US" sz="4000" dirty="0" smtClean="0"/>
              <a:t> </a:t>
            </a:r>
            <a:r>
              <a:rPr lang="en-US" sz="4000" dirty="0" err="1" smtClean="0"/>
              <a:t>programme</a:t>
            </a:r>
            <a:endParaRPr lang="en-US" sz="4000" dirty="0"/>
          </a:p>
        </p:txBody>
      </p:sp>
      <p:pic>
        <p:nvPicPr>
          <p:cNvPr id="11" name="Picture 10"/>
          <p:cNvPicPr>
            <a:picLocks noChangeAspect="1"/>
          </p:cNvPicPr>
          <p:nvPr/>
        </p:nvPicPr>
        <p:blipFill>
          <a:blip r:embed="rId8"/>
          <a:stretch>
            <a:fillRect/>
          </a:stretch>
        </p:blipFill>
        <p:spPr>
          <a:xfrm>
            <a:off x="1413647" y="4385729"/>
            <a:ext cx="1773282" cy="1773282"/>
          </a:xfrm>
          <a:prstGeom prst="rect">
            <a:avLst/>
          </a:prstGeom>
        </p:spPr>
      </p:pic>
    </p:spTree>
    <p:extLst>
      <p:ext uri="{BB962C8B-B14F-4D97-AF65-F5344CB8AC3E}">
        <p14:creationId xmlns:p14="http://schemas.microsoft.com/office/powerpoint/2010/main" val="202332106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98676" y="1162756"/>
            <a:ext cx="5988123" cy="4990343"/>
          </a:xfrm>
        </p:spPr>
        <p:txBody>
          <a:bodyPr>
            <a:noAutofit/>
          </a:bodyPr>
          <a:lstStyle/>
          <a:p>
            <a:pPr>
              <a:lnSpc>
                <a:spcPct val="90000"/>
              </a:lnSpc>
              <a:spcBef>
                <a:spcPts val="400"/>
              </a:spcBef>
              <a:buClr>
                <a:schemeClr val="tx1"/>
              </a:buClr>
            </a:pPr>
            <a:r>
              <a:rPr lang="en-US" sz="2300" dirty="0" smtClean="0">
                <a:solidFill>
                  <a:schemeClr val="tx1"/>
                </a:solidFill>
              </a:rPr>
              <a:t>Students decide </a:t>
            </a:r>
            <a:r>
              <a:rPr lang="en-US" sz="2300" dirty="0">
                <a:solidFill>
                  <a:schemeClr val="tx1"/>
                </a:solidFill>
              </a:rPr>
              <a:t>when to work on </a:t>
            </a:r>
            <a:r>
              <a:rPr lang="en-US" sz="2300" dirty="0" smtClean="0">
                <a:solidFill>
                  <a:schemeClr val="tx1"/>
                </a:solidFill>
              </a:rPr>
              <a:t>their </a:t>
            </a:r>
            <a:r>
              <a:rPr lang="en-US" sz="2300" dirty="0">
                <a:solidFill>
                  <a:schemeClr val="tx1"/>
                </a:solidFill>
              </a:rPr>
              <a:t>weekly assignments in our 24/7 classroom</a:t>
            </a:r>
          </a:p>
          <a:p>
            <a:pPr>
              <a:lnSpc>
                <a:spcPct val="90000"/>
              </a:lnSpc>
              <a:buClr>
                <a:schemeClr val="tx1"/>
              </a:buClr>
            </a:pPr>
            <a:endParaRPr lang="en-US" sz="2300" dirty="0">
              <a:solidFill>
                <a:schemeClr val="tx1"/>
              </a:solidFill>
            </a:endParaRPr>
          </a:p>
          <a:p>
            <a:pPr>
              <a:lnSpc>
                <a:spcPct val="90000"/>
              </a:lnSpc>
              <a:buClr>
                <a:schemeClr val="tx1"/>
              </a:buClr>
            </a:pPr>
            <a:r>
              <a:rPr lang="en-US" sz="2300" dirty="0">
                <a:solidFill>
                  <a:schemeClr val="tx1"/>
                </a:solidFill>
              </a:rPr>
              <a:t>Incorporate </a:t>
            </a:r>
            <a:r>
              <a:rPr lang="en-US" sz="2300" dirty="0" smtClean="0">
                <a:solidFill>
                  <a:schemeClr val="tx1"/>
                </a:solidFill>
              </a:rPr>
              <a:t>their </a:t>
            </a:r>
            <a:r>
              <a:rPr lang="en-US" sz="2300" dirty="0">
                <a:solidFill>
                  <a:schemeClr val="tx1"/>
                </a:solidFill>
              </a:rPr>
              <a:t>degree into </a:t>
            </a:r>
            <a:r>
              <a:rPr lang="en-US" sz="2300" dirty="0" smtClean="0">
                <a:solidFill>
                  <a:schemeClr val="tx1"/>
                </a:solidFill>
              </a:rPr>
              <a:t>their </a:t>
            </a:r>
            <a:r>
              <a:rPr lang="en-US" sz="2300" dirty="0">
                <a:solidFill>
                  <a:schemeClr val="tx1"/>
                </a:solidFill>
              </a:rPr>
              <a:t>existing responsibilities</a:t>
            </a:r>
          </a:p>
          <a:p>
            <a:pPr>
              <a:lnSpc>
                <a:spcPct val="90000"/>
              </a:lnSpc>
              <a:buClr>
                <a:schemeClr val="tx1"/>
              </a:buClr>
            </a:pPr>
            <a:endParaRPr lang="en-US" sz="2300" dirty="0">
              <a:solidFill>
                <a:schemeClr val="tx1"/>
              </a:solidFill>
            </a:endParaRPr>
          </a:p>
          <a:p>
            <a:pPr>
              <a:lnSpc>
                <a:spcPct val="90000"/>
              </a:lnSpc>
              <a:buClr>
                <a:schemeClr val="tx1"/>
              </a:buClr>
            </a:pPr>
            <a:r>
              <a:rPr lang="en-US" sz="2300" dirty="0">
                <a:solidFill>
                  <a:schemeClr val="tx1"/>
                </a:solidFill>
              </a:rPr>
              <a:t>Structured weekly deadlines for  continued interaction</a:t>
            </a:r>
            <a:r>
              <a:rPr lang="en-GB" sz="2300" dirty="0">
                <a:solidFill>
                  <a:schemeClr val="tx1"/>
                </a:solidFill>
              </a:rPr>
              <a:t>.</a:t>
            </a:r>
          </a:p>
          <a:p>
            <a:pPr>
              <a:lnSpc>
                <a:spcPct val="90000"/>
              </a:lnSpc>
              <a:buClr>
                <a:schemeClr val="tx1"/>
              </a:buClr>
            </a:pPr>
            <a:endParaRPr lang="en-GB" sz="2300" dirty="0">
              <a:solidFill>
                <a:schemeClr val="tx1"/>
              </a:solidFill>
            </a:endParaRPr>
          </a:p>
          <a:p>
            <a:pPr>
              <a:lnSpc>
                <a:spcPct val="90000"/>
              </a:lnSpc>
              <a:buClr>
                <a:schemeClr val="tx1"/>
              </a:buClr>
            </a:pPr>
            <a:r>
              <a:rPr lang="en-US" sz="2300" dirty="0">
                <a:solidFill>
                  <a:schemeClr val="tx1"/>
                </a:solidFill>
              </a:rPr>
              <a:t>Balance work, study and family - fit around both personal and professional life.</a:t>
            </a:r>
          </a:p>
          <a:p>
            <a:pPr>
              <a:lnSpc>
                <a:spcPct val="90000"/>
              </a:lnSpc>
              <a:buClr>
                <a:schemeClr val="tx1"/>
              </a:buClr>
            </a:pPr>
            <a:endParaRPr lang="en-US" sz="2300" dirty="0">
              <a:solidFill>
                <a:schemeClr val="tx1"/>
              </a:solidFill>
            </a:endParaRPr>
          </a:p>
          <a:p>
            <a:pPr>
              <a:lnSpc>
                <a:spcPct val="90000"/>
              </a:lnSpc>
              <a:buClr>
                <a:schemeClr val="tx1"/>
              </a:buClr>
            </a:pPr>
            <a:r>
              <a:rPr lang="en-US" sz="2300" dirty="0">
                <a:solidFill>
                  <a:schemeClr val="tx1"/>
                </a:solidFill>
              </a:rPr>
              <a:t>Framework designed to  encourage progress and build and keep momentum</a:t>
            </a:r>
          </a:p>
          <a:p>
            <a:endParaRPr lang="en-US" sz="2300" dirty="0"/>
          </a:p>
        </p:txBody>
      </p:sp>
      <p:sp>
        <p:nvSpPr>
          <p:cNvPr id="4" name="Rectangle 3"/>
          <p:cNvSpPr/>
          <p:nvPr/>
        </p:nvSpPr>
        <p:spPr>
          <a:xfrm>
            <a:off x="596103" y="2429161"/>
            <a:ext cx="2102573" cy="2246769"/>
          </a:xfrm>
          <a:prstGeom prst="rect">
            <a:avLst/>
          </a:prstGeom>
        </p:spPr>
        <p:txBody>
          <a:bodyPr wrap="square">
            <a:spAutoFit/>
          </a:bodyPr>
          <a:lstStyle/>
          <a:p>
            <a:pPr>
              <a:defRPr/>
            </a:pPr>
            <a:r>
              <a:rPr lang="en-US" sz="2800" dirty="0" smtClean="0">
                <a:solidFill>
                  <a:srgbClr val="A2780D"/>
                </a:solidFill>
                <a:latin typeface="Times New Roman"/>
                <a:cs typeface="Times New Roman"/>
              </a:rPr>
              <a:t>Flexibility</a:t>
            </a:r>
            <a:endParaRPr lang="en-US" sz="2800" dirty="0">
              <a:solidFill>
                <a:srgbClr val="A2780D"/>
              </a:solidFill>
              <a:latin typeface="Times New Roman"/>
              <a:cs typeface="Times New Roman"/>
            </a:endParaRPr>
          </a:p>
          <a:p>
            <a:pPr>
              <a:defRPr/>
            </a:pPr>
            <a:r>
              <a:rPr lang="en-US" sz="2800" dirty="0">
                <a:solidFill>
                  <a:srgbClr val="13134A"/>
                </a:solidFill>
                <a:latin typeface="Times New Roman"/>
                <a:cs typeface="Times New Roman"/>
              </a:rPr>
              <a:t>Structure</a:t>
            </a:r>
          </a:p>
          <a:p>
            <a:pPr>
              <a:defRPr/>
            </a:pPr>
            <a:r>
              <a:rPr lang="en-US" sz="2800" dirty="0">
                <a:solidFill>
                  <a:srgbClr val="13134A"/>
                </a:solidFill>
                <a:latin typeface="Times New Roman"/>
                <a:cs typeface="Times New Roman"/>
              </a:rPr>
              <a:t>Time</a:t>
            </a:r>
          </a:p>
          <a:p>
            <a:pPr>
              <a:defRPr/>
            </a:pPr>
            <a:r>
              <a:rPr lang="en-US" sz="2800" dirty="0">
                <a:solidFill>
                  <a:srgbClr val="13134A"/>
                </a:solidFill>
                <a:latin typeface="Times New Roman"/>
                <a:cs typeface="Times New Roman"/>
              </a:rPr>
              <a:t>Global</a:t>
            </a:r>
          </a:p>
          <a:p>
            <a:pPr>
              <a:defRPr/>
            </a:pPr>
            <a:r>
              <a:rPr lang="en-US" sz="2800" dirty="0" smtClean="0">
                <a:solidFill>
                  <a:srgbClr val="13134A"/>
                </a:solidFill>
                <a:latin typeface="Times New Roman"/>
                <a:cs typeface="Times New Roman"/>
              </a:rPr>
              <a:t>Tutors</a:t>
            </a:r>
            <a:endParaRPr lang="en-US" sz="2800" dirty="0">
              <a:solidFill>
                <a:srgbClr val="13134A"/>
              </a:solidFill>
              <a:latin typeface="Times New Roman"/>
              <a:cs typeface="Times New Roman"/>
            </a:endParaRPr>
          </a:p>
        </p:txBody>
      </p:sp>
    </p:spTree>
    <p:extLst>
      <p:ext uri="{BB962C8B-B14F-4D97-AF65-F5344CB8AC3E}">
        <p14:creationId xmlns:p14="http://schemas.microsoft.com/office/powerpoint/2010/main" val="43449146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2728442" y="1185333"/>
            <a:ext cx="5958357" cy="4960580"/>
          </a:xfrm>
        </p:spPr>
        <p:txBody>
          <a:bodyPr>
            <a:normAutofit/>
          </a:bodyPr>
          <a:lstStyle/>
          <a:p>
            <a:pPr marL="347472" indent="-347472" defTabSz="914400">
              <a:spcBef>
                <a:spcPts val="400"/>
              </a:spcBef>
              <a:buClr>
                <a:schemeClr val="tx1"/>
              </a:buClr>
              <a:buFont typeface="Arial" pitchFamily="34" charset="0"/>
              <a:buChar char="•"/>
            </a:pPr>
            <a:r>
              <a:rPr lang="en-GB" sz="2300" dirty="0"/>
              <a:t>Student Readiness Orientation to acquaint </a:t>
            </a:r>
            <a:r>
              <a:rPr lang="en-GB" sz="2300" dirty="0" smtClean="0"/>
              <a:t>Students with </a:t>
            </a:r>
            <a:r>
              <a:rPr lang="en-GB" sz="2300" dirty="0"/>
              <a:t>the online learning environment</a:t>
            </a:r>
          </a:p>
          <a:p>
            <a:pPr marL="347472" indent="-347472" defTabSz="914400">
              <a:spcBef>
                <a:spcPts val="400"/>
              </a:spcBef>
              <a:buClr>
                <a:schemeClr val="tx1"/>
              </a:buClr>
              <a:buFont typeface="Arial" pitchFamily="34" charset="0"/>
              <a:buChar char="•"/>
            </a:pPr>
            <a:endParaRPr lang="en-GB" sz="2300" dirty="0"/>
          </a:p>
          <a:p>
            <a:pPr marL="347472" indent="-347472" defTabSz="914400">
              <a:spcBef>
                <a:spcPts val="400"/>
              </a:spcBef>
              <a:buClr>
                <a:schemeClr val="tx1"/>
              </a:buClr>
              <a:buFont typeface="Arial" pitchFamily="34" charset="0"/>
              <a:buChar char="•"/>
            </a:pPr>
            <a:r>
              <a:rPr lang="en-GB" sz="2300" dirty="0" smtClean="0"/>
              <a:t>Introduction </a:t>
            </a:r>
            <a:r>
              <a:rPr lang="en-GB" sz="2300" dirty="0"/>
              <a:t>to become further acquainted with the expectations before the courses start in earnest</a:t>
            </a:r>
          </a:p>
          <a:p>
            <a:pPr marL="347472" indent="-347472" defTabSz="914400">
              <a:spcBef>
                <a:spcPts val="400"/>
              </a:spcBef>
              <a:buClr>
                <a:schemeClr val="tx1"/>
              </a:buClr>
              <a:buFont typeface="Arial" pitchFamily="34" charset="0"/>
              <a:buChar char="•"/>
            </a:pPr>
            <a:endParaRPr lang="en-GB" sz="2300" dirty="0"/>
          </a:p>
          <a:p>
            <a:pPr marL="347472" indent="-347472" defTabSz="914400">
              <a:spcBef>
                <a:spcPts val="400"/>
              </a:spcBef>
              <a:buClr>
                <a:schemeClr val="tx1"/>
              </a:buClr>
              <a:buFont typeface="Arial" pitchFamily="34" charset="0"/>
              <a:buChar char="•"/>
            </a:pPr>
            <a:r>
              <a:rPr lang="en-GB" sz="2300" dirty="0" smtClean="0"/>
              <a:t>Nine </a:t>
            </a:r>
            <a:r>
              <a:rPr lang="en-GB" sz="2300" dirty="0"/>
              <a:t>modules followed by a </a:t>
            </a:r>
            <a:r>
              <a:rPr lang="en-GB" sz="2300" dirty="0" smtClean="0"/>
              <a:t>Thesis</a:t>
            </a:r>
            <a:endParaRPr lang="en-GB" sz="2300" dirty="0"/>
          </a:p>
          <a:p>
            <a:pPr marL="347472" indent="-347472" defTabSz="914400">
              <a:spcBef>
                <a:spcPts val="400"/>
              </a:spcBef>
              <a:buFont typeface="Arial" pitchFamily="34" charset="0"/>
              <a:buChar char="•"/>
            </a:pPr>
            <a:endParaRPr lang="en-GB" sz="2300" dirty="0"/>
          </a:p>
          <a:p>
            <a:pPr marL="347472" indent="-347472" defTabSz="914400">
              <a:spcBef>
                <a:spcPts val="400"/>
              </a:spcBef>
              <a:buClr>
                <a:schemeClr val="tx1"/>
              </a:buClr>
              <a:buFont typeface="Arial" pitchFamily="34" charset="0"/>
              <a:buChar char="•"/>
            </a:pPr>
            <a:r>
              <a:rPr lang="en-GB" sz="2300" dirty="0" smtClean="0"/>
              <a:t>Thesis </a:t>
            </a:r>
            <a:r>
              <a:rPr lang="en-GB" sz="2300" dirty="0"/>
              <a:t>is on a topic of </a:t>
            </a:r>
            <a:r>
              <a:rPr lang="en-GB" sz="2300" dirty="0" smtClean="0"/>
              <a:t>their </a:t>
            </a:r>
            <a:r>
              <a:rPr lang="en-GB" sz="2300" dirty="0"/>
              <a:t>choice with a personal </a:t>
            </a:r>
            <a:r>
              <a:rPr lang="en-GB" sz="2300" dirty="0" smtClean="0"/>
              <a:t>Thesis  supervisor </a:t>
            </a:r>
            <a:r>
              <a:rPr lang="en-GB" sz="2300" dirty="0"/>
              <a:t>who is an expert in </a:t>
            </a:r>
            <a:r>
              <a:rPr lang="en-GB" sz="2300" dirty="0" smtClean="0"/>
              <a:t>their </a:t>
            </a:r>
            <a:r>
              <a:rPr lang="en-GB" sz="2300" dirty="0"/>
              <a:t>chosen field</a:t>
            </a:r>
          </a:p>
          <a:p>
            <a:pPr defTabSz="914400">
              <a:spcBef>
                <a:spcPts val="600"/>
              </a:spcBef>
              <a:buClr>
                <a:schemeClr val="tx1"/>
              </a:buClr>
              <a:buFontTx/>
              <a:buChar char="•"/>
            </a:pPr>
            <a:endParaRPr lang="en-GB" sz="2300" dirty="0">
              <a:solidFill>
                <a:srgbClr val="4D4D4D"/>
              </a:solidFill>
              <a:latin typeface="Calibri" pitchFamily="34" charset="0"/>
            </a:endParaRPr>
          </a:p>
          <a:p>
            <a:endParaRPr lang="en-US" sz="2300" dirty="0"/>
          </a:p>
        </p:txBody>
      </p:sp>
      <p:sp>
        <p:nvSpPr>
          <p:cNvPr id="8" name="Rectangle 7"/>
          <p:cNvSpPr/>
          <p:nvPr/>
        </p:nvSpPr>
        <p:spPr>
          <a:xfrm>
            <a:off x="596103" y="2429161"/>
            <a:ext cx="2132339" cy="2246769"/>
          </a:xfrm>
          <a:prstGeom prst="rect">
            <a:avLst/>
          </a:prstGeom>
        </p:spPr>
        <p:txBody>
          <a:bodyPr wrap="square">
            <a:spAutoFit/>
          </a:bodyPr>
          <a:lstStyle/>
          <a:p>
            <a:pPr>
              <a:defRPr/>
            </a:pPr>
            <a:r>
              <a:rPr lang="en-US" sz="2800" dirty="0" smtClean="0">
                <a:solidFill>
                  <a:srgbClr val="13134A"/>
                </a:solidFill>
                <a:latin typeface="Times New Roman"/>
                <a:cs typeface="Times New Roman"/>
              </a:rPr>
              <a:t>Flexibility</a:t>
            </a:r>
            <a:endParaRPr lang="en-US" sz="2800" dirty="0">
              <a:solidFill>
                <a:srgbClr val="13134A"/>
              </a:solidFill>
              <a:latin typeface="Times New Roman"/>
              <a:cs typeface="Times New Roman"/>
            </a:endParaRPr>
          </a:p>
          <a:p>
            <a:pPr>
              <a:defRPr/>
            </a:pPr>
            <a:r>
              <a:rPr lang="en-US" sz="2800" dirty="0">
                <a:solidFill>
                  <a:srgbClr val="A2780D"/>
                </a:solidFill>
                <a:latin typeface="Times New Roman"/>
                <a:cs typeface="Times New Roman"/>
              </a:rPr>
              <a:t>Structure</a:t>
            </a:r>
          </a:p>
          <a:p>
            <a:pPr>
              <a:defRPr/>
            </a:pPr>
            <a:r>
              <a:rPr lang="en-US" sz="2800" dirty="0">
                <a:solidFill>
                  <a:srgbClr val="13134A"/>
                </a:solidFill>
                <a:latin typeface="Times New Roman"/>
                <a:cs typeface="Times New Roman"/>
              </a:rPr>
              <a:t>Time</a:t>
            </a:r>
          </a:p>
          <a:p>
            <a:pPr>
              <a:defRPr/>
            </a:pPr>
            <a:r>
              <a:rPr lang="en-US" sz="2800" dirty="0">
                <a:solidFill>
                  <a:srgbClr val="13134A"/>
                </a:solidFill>
                <a:latin typeface="Times New Roman"/>
                <a:cs typeface="Times New Roman"/>
              </a:rPr>
              <a:t>Global</a:t>
            </a:r>
          </a:p>
          <a:p>
            <a:pPr>
              <a:defRPr/>
            </a:pPr>
            <a:r>
              <a:rPr lang="en-US" sz="2800" dirty="0" smtClean="0">
                <a:solidFill>
                  <a:srgbClr val="13134A"/>
                </a:solidFill>
                <a:latin typeface="Times New Roman"/>
                <a:cs typeface="Times New Roman"/>
              </a:rPr>
              <a:t>Tutors</a:t>
            </a:r>
            <a:endParaRPr lang="en-US" sz="2800" dirty="0">
              <a:solidFill>
                <a:srgbClr val="13134A"/>
              </a:solidFill>
              <a:latin typeface="Times New Roman"/>
              <a:cs typeface="Times New Roman"/>
            </a:endParaRPr>
          </a:p>
        </p:txBody>
      </p:sp>
    </p:spTree>
    <p:extLst>
      <p:ext uri="{BB962C8B-B14F-4D97-AF65-F5344CB8AC3E}">
        <p14:creationId xmlns:p14="http://schemas.microsoft.com/office/powerpoint/2010/main" val="276617023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2758206" y="1264356"/>
            <a:ext cx="5928594" cy="4692708"/>
          </a:xfrm>
        </p:spPr>
        <p:txBody>
          <a:bodyPr>
            <a:noAutofit/>
          </a:bodyPr>
          <a:lstStyle/>
          <a:p>
            <a:pPr marL="347472" indent="-347472" defTabSz="914400">
              <a:spcBef>
                <a:spcPts val="400"/>
              </a:spcBef>
              <a:buClr>
                <a:schemeClr val="tx1"/>
              </a:buClr>
              <a:buFontTx/>
              <a:buChar char="•"/>
            </a:pPr>
            <a:r>
              <a:rPr lang="en-US" sz="2300" dirty="0"/>
              <a:t>Weekly time commitment of +/- 20 hours</a:t>
            </a:r>
          </a:p>
          <a:p>
            <a:pPr marL="347472" indent="-347472" defTabSz="914400">
              <a:spcBef>
                <a:spcPts val="400"/>
              </a:spcBef>
              <a:buClr>
                <a:schemeClr val="tx1"/>
              </a:buClr>
              <a:buFontTx/>
              <a:buChar char="•"/>
            </a:pPr>
            <a:endParaRPr lang="en-US" sz="2300" dirty="0"/>
          </a:p>
          <a:p>
            <a:pPr marL="347472" indent="-347472" defTabSz="914400">
              <a:spcBef>
                <a:spcPts val="400"/>
              </a:spcBef>
              <a:buClr>
                <a:schemeClr val="tx1"/>
              </a:buClr>
              <a:buFontTx/>
              <a:buChar char="•"/>
            </a:pPr>
            <a:r>
              <a:rPr lang="en-US" sz="2300" dirty="0"/>
              <a:t>Assignments are due each weekend, and each Wednesday</a:t>
            </a:r>
          </a:p>
          <a:p>
            <a:pPr marL="347472" indent="-347472" defTabSz="914400">
              <a:spcBef>
                <a:spcPts val="400"/>
              </a:spcBef>
              <a:buClr>
                <a:schemeClr val="tx1"/>
              </a:buClr>
            </a:pPr>
            <a:endParaRPr lang="en-US" sz="2300" dirty="0"/>
          </a:p>
          <a:p>
            <a:pPr marL="347472" indent="-347472" defTabSz="914400">
              <a:spcBef>
                <a:spcPts val="400"/>
              </a:spcBef>
              <a:buClr>
                <a:schemeClr val="tx1"/>
              </a:buClr>
              <a:buFontTx/>
              <a:buChar char="•"/>
            </a:pPr>
            <a:r>
              <a:rPr lang="en-US" sz="2300" dirty="0"/>
              <a:t>Asynchronous classroom so </a:t>
            </a:r>
            <a:r>
              <a:rPr lang="en-US" sz="2300" dirty="0" smtClean="0"/>
              <a:t>Students never </a:t>
            </a:r>
            <a:r>
              <a:rPr lang="en-US" sz="2300" dirty="0"/>
              <a:t>have to be online at a specific time</a:t>
            </a:r>
          </a:p>
          <a:p>
            <a:pPr marL="347472" indent="-347472" defTabSz="914400">
              <a:spcBef>
                <a:spcPts val="400"/>
              </a:spcBef>
              <a:buClr>
                <a:schemeClr val="tx1"/>
              </a:buClr>
            </a:pPr>
            <a:endParaRPr lang="en-US" sz="2300" dirty="0"/>
          </a:p>
          <a:p>
            <a:pPr marL="347472" indent="-347472" defTabSz="914400">
              <a:spcBef>
                <a:spcPts val="400"/>
              </a:spcBef>
              <a:buClr>
                <a:schemeClr val="tx1"/>
              </a:buClr>
              <a:buFontTx/>
              <a:buChar char="•"/>
            </a:pPr>
            <a:r>
              <a:rPr lang="en-US" sz="2300" dirty="0"/>
              <a:t>No lengthy exams to take up </a:t>
            </a:r>
            <a:r>
              <a:rPr lang="en-US" sz="2300" dirty="0" smtClean="0"/>
              <a:t>their </a:t>
            </a:r>
            <a:r>
              <a:rPr lang="en-US" sz="2300" dirty="0"/>
              <a:t>time, grades come from submitted class work</a:t>
            </a:r>
          </a:p>
          <a:p>
            <a:pPr marL="347472" indent="-347472" defTabSz="914400">
              <a:spcBef>
                <a:spcPts val="400"/>
              </a:spcBef>
              <a:buClr>
                <a:schemeClr val="tx1"/>
              </a:buClr>
            </a:pPr>
            <a:endParaRPr lang="en-US" sz="2300" dirty="0"/>
          </a:p>
          <a:p>
            <a:pPr marL="347472" indent="-347472" defTabSz="914400">
              <a:spcBef>
                <a:spcPts val="400"/>
              </a:spcBef>
              <a:buClr>
                <a:schemeClr val="tx1"/>
              </a:buClr>
              <a:buFontTx/>
              <a:buChar char="•"/>
            </a:pPr>
            <a:r>
              <a:rPr lang="en-US" sz="2300" dirty="0" smtClean="0"/>
              <a:t>Assignments </a:t>
            </a:r>
            <a:r>
              <a:rPr lang="en-US" sz="2300" dirty="0"/>
              <a:t>are due at midnight </a:t>
            </a:r>
            <a:r>
              <a:rPr lang="en-US" sz="2300" dirty="0" smtClean="0"/>
              <a:t>local </a:t>
            </a:r>
            <a:r>
              <a:rPr lang="en-US" sz="2300" dirty="0"/>
              <a:t>time</a:t>
            </a:r>
          </a:p>
          <a:p>
            <a:pPr defTabSz="914400">
              <a:spcBef>
                <a:spcPts val="600"/>
              </a:spcBef>
              <a:buClr>
                <a:schemeClr val="tx1"/>
              </a:buClr>
              <a:buFontTx/>
              <a:buChar char="•"/>
            </a:pPr>
            <a:endParaRPr lang="en-GB" sz="2300" dirty="0">
              <a:solidFill>
                <a:srgbClr val="4D4D4D"/>
              </a:solidFill>
            </a:endParaRPr>
          </a:p>
          <a:p>
            <a:endParaRPr lang="en-US" sz="2300" dirty="0"/>
          </a:p>
        </p:txBody>
      </p:sp>
      <p:sp>
        <p:nvSpPr>
          <p:cNvPr id="8" name="Rectangle 7"/>
          <p:cNvSpPr/>
          <p:nvPr/>
        </p:nvSpPr>
        <p:spPr>
          <a:xfrm>
            <a:off x="596103" y="2429161"/>
            <a:ext cx="2022919" cy="2246769"/>
          </a:xfrm>
          <a:prstGeom prst="rect">
            <a:avLst/>
          </a:prstGeom>
        </p:spPr>
        <p:txBody>
          <a:bodyPr wrap="square">
            <a:spAutoFit/>
          </a:bodyPr>
          <a:lstStyle/>
          <a:p>
            <a:pPr>
              <a:defRPr/>
            </a:pPr>
            <a:r>
              <a:rPr lang="en-US" sz="2800" dirty="0" smtClean="0">
                <a:solidFill>
                  <a:srgbClr val="13134A"/>
                </a:solidFill>
                <a:latin typeface="Times New Roman"/>
                <a:cs typeface="Times New Roman"/>
              </a:rPr>
              <a:t>Flexibility</a:t>
            </a:r>
            <a:endParaRPr lang="en-US" sz="2800" dirty="0">
              <a:solidFill>
                <a:srgbClr val="13134A"/>
              </a:solidFill>
              <a:latin typeface="Times New Roman"/>
              <a:cs typeface="Times New Roman"/>
            </a:endParaRPr>
          </a:p>
          <a:p>
            <a:pPr>
              <a:defRPr/>
            </a:pPr>
            <a:r>
              <a:rPr lang="en-US" sz="2800" dirty="0">
                <a:solidFill>
                  <a:srgbClr val="13134A"/>
                </a:solidFill>
                <a:latin typeface="Times New Roman"/>
                <a:cs typeface="Times New Roman"/>
              </a:rPr>
              <a:t>Structure</a:t>
            </a:r>
          </a:p>
          <a:p>
            <a:pPr>
              <a:defRPr/>
            </a:pPr>
            <a:r>
              <a:rPr lang="en-US" sz="2800" dirty="0">
                <a:solidFill>
                  <a:srgbClr val="A2780D"/>
                </a:solidFill>
                <a:latin typeface="Times New Roman"/>
                <a:cs typeface="Times New Roman"/>
              </a:rPr>
              <a:t>Time</a:t>
            </a:r>
          </a:p>
          <a:p>
            <a:pPr>
              <a:defRPr/>
            </a:pPr>
            <a:r>
              <a:rPr lang="en-US" sz="2800" dirty="0">
                <a:solidFill>
                  <a:srgbClr val="13134A"/>
                </a:solidFill>
                <a:latin typeface="Times New Roman"/>
                <a:cs typeface="Times New Roman"/>
              </a:rPr>
              <a:t>Global</a:t>
            </a:r>
          </a:p>
          <a:p>
            <a:pPr>
              <a:defRPr/>
            </a:pPr>
            <a:r>
              <a:rPr lang="en-US" sz="2800" dirty="0" smtClean="0">
                <a:solidFill>
                  <a:srgbClr val="13134A"/>
                </a:solidFill>
                <a:latin typeface="Times New Roman"/>
                <a:cs typeface="Times New Roman"/>
              </a:rPr>
              <a:t>Tutors</a:t>
            </a:r>
            <a:endParaRPr lang="en-US" sz="2800" dirty="0">
              <a:solidFill>
                <a:srgbClr val="13134A"/>
              </a:solidFill>
              <a:latin typeface="Times New Roman"/>
              <a:cs typeface="Times New Roman"/>
            </a:endParaRPr>
          </a:p>
        </p:txBody>
      </p:sp>
    </p:spTree>
    <p:extLst>
      <p:ext uri="{BB962C8B-B14F-4D97-AF65-F5344CB8AC3E}">
        <p14:creationId xmlns:p14="http://schemas.microsoft.com/office/powerpoint/2010/main" val="306126393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1">
      <a:dk1>
        <a:srgbClr val="030437"/>
      </a:dk1>
      <a:lt1>
        <a:sysClr val="window" lastClr="FFFFFF"/>
      </a:lt1>
      <a:dk2>
        <a:srgbClr val="030437"/>
      </a:dk2>
      <a:lt2>
        <a:srgbClr val="EEECE1"/>
      </a:lt2>
      <a:accent1>
        <a:srgbClr val="AA7831"/>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779</TotalTime>
  <Words>779</Words>
  <Application>Microsoft Macintosh PowerPoint</Application>
  <PresentationFormat>On-screen Show (4:3)</PresentationFormat>
  <Paragraphs>209</Paragraphs>
  <Slides>16</Slides>
  <Notes>13</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INTERNATIONAL COMMUNITIES OF POSTGRADUATE LEARNING:  A CASE STUDY OF THE UNIVERSITY OF LIVERPOOL'S ON-LINE PROFESSIONAL DOCTORATE IN EDUCATION'</vt:lpstr>
      <vt:lpstr> Professor Clare Pickles Director of Online Studies, EdD   Dr. Kathleen Kelm EdD Faculty and Director of the Centre for Faculty Excellence </vt:lpstr>
      <vt:lpstr>PowerPoint Presentation</vt:lpstr>
      <vt:lpstr>Laureate International Universities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Swift</dc:creator>
  <cp:lastModifiedBy>Kathleen M Kelm</cp:lastModifiedBy>
  <cp:revision>78</cp:revision>
  <dcterms:created xsi:type="dcterms:W3CDTF">2012-05-10T12:46:33Z</dcterms:created>
  <dcterms:modified xsi:type="dcterms:W3CDTF">2013-01-15T10:44:04Z</dcterms:modified>
</cp:coreProperties>
</file>